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34" r:id="rId4"/>
    <p:sldId id="33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293" r:id="rId73"/>
    <p:sldId id="258" r:id="rId74"/>
    <p:sldId id="259" r:id="rId75"/>
    <p:sldId id="260" r:id="rId76"/>
    <p:sldId id="261" r:id="rId77"/>
    <p:sldId id="262" r:id="rId78"/>
    <p:sldId id="33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83" d="100"/>
          <a:sy n="83" d="100"/>
        </p:scale>
        <p:origin x="-42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651F140-7EF8-4004-B90E-361405BC1B87}" type="datetimeFigureOut">
              <a:rPr lang="en-US" smtClean="0"/>
              <a:t>4/16/2013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8309835-FB37-46D2-86EB-18E3863632E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1F140-7EF8-4004-B90E-361405BC1B8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1F140-7EF8-4004-B90E-361405BC1B8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51F140-7EF8-4004-B90E-361405BC1B8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1F140-7EF8-4004-B90E-361405BC1B8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651F140-7EF8-4004-B90E-361405BC1B8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9835-FB37-46D2-86EB-18E3863632E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51F140-7EF8-4004-B90E-361405BC1B87}" type="datetimeFigureOut">
              <a:rPr lang="en-US" smtClean="0"/>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1F140-7EF8-4004-B90E-361405BC1B87}" type="datetimeFigureOut">
              <a:rPr lang="en-US" smtClean="0"/>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1F140-7EF8-4004-B90E-361405BC1B87}" type="datetimeFigureOut">
              <a:rPr lang="en-US" smtClean="0"/>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51F140-7EF8-4004-B90E-361405BC1B87}" type="datetimeFigureOut">
              <a:rPr lang="en-US" smtClean="0"/>
              <a:t>4/16/2013</a:t>
            </a:fld>
            <a:endParaRPr lang="en-US"/>
          </a:p>
        </p:txBody>
      </p:sp>
      <p:sp>
        <p:nvSpPr>
          <p:cNvPr id="7" name="Slide Number Placeholder 6"/>
          <p:cNvSpPr>
            <a:spLocks noGrp="1"/>
          </p:cNvSpPr>
          <p:nvPr>
            <p:ph type="sldNum" sz="quarter" idx="12"/>
          </p:nvPr>
        </p:nvSpPr>
        <p:spPr/>
        <p:txBody>
          <a:bodyPr/>
          <a:lstStyle/>
          <a:p>
            <a:fld id="{78309835-FB37-46D2-86EB-18E3863632E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1F140-7EF8-4004-B90E-361405BC1B87}" type="datetimeFigureOut">
              <a:rPr lang="en-US" smtClean="0"/>
              <a:t>4/16/2013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8309835-FB37-46D2-86EB-18E3863632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651F140-7EF8-4004-B90E-361405BC1B87}" type="datetimeFigureOut">
              <a:rPr lang="en-US" smtClean="0"/>
              <a:t>4/16/2013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8309835-FB37-46D2-86EB-18E3863632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davehind.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tyreeguyton.com/Biography.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flickr.com/photos/47691962@N00/sets/57050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toontoonz.com/canart/canartmai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hrisjordan.com/current_set2.ph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6890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15916"/>
            <a:ext cx="7848600" cy="5883260"/>
          </a:xfrm>
        </p:spPr>
      </p:pic>
    </p:spTree>
    <p:extLst>
      <p:ext uri="{BB962C8B-B14F-4D97-AF65-F5344CB8AC3E}">
        <p14:creationId xmlns:p14="http://schemas.microsoft.com/office/powerpoint/2010/main" val="200757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381000"/>
            <a:ext cx="5854233" cy="5863753"/>
          </a:xfrm>
        </p:spPr>
      </p:pic>
    </p:spTree>
    <p:extLst>
      <p:ext uri="{BB962C8B-B14F-4D97-AF65-F5344CB8AC3E}">
        <p14:creationId xmlns:p14="http://schemas.microsoft.com/office/powerpoint/2010/main" val="1631927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David Mach</a:t>
            </a:r>
          </a:p>
          <a:p>
            <a:r>
              <a:rPr lang="en-US" dirty="0"/>
              <a:t>Hundreds of used </a:t>
            </a:r>
            <a:r>
              <a:rPr lang="en-US" dirty="0" err="1"/>
              <a:t>coathangers</a:t>
            </a:r>
            <a:r>
              <a:rPr lang="en-US" dirty="0"/>
              <a:t> go into the sculpture work of David Mach, who uses other recycled materials to do larger-than-life sculptures. This gorilla is one of his most impressive examples.</a:t>
            </a:r>
          </a:p>
          <a:p>
            <a:endParaRPr lang="en-US" dirty="0"/>
          </a:p>
        </p:txBody>
      </p:sp>
    </p:spTree>
    <p:extLst>
      <p:ext uri="{BB962C8B-B14F-4D97-AF65-F5344CB8AC3E}">
        <p14:creationId xmlns:p14="http://schemas.microsoft.com/office/powerpoint/2010/main" val="247378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26773"/>
            <a:ext cx="4509718" cy="6768245"/>
          </a:xfrm>
        </p:spPr>
      </p:pic>
    </p:spTree>
    <p:extLst>
      <p:ext uri="{BB962C8B-B14F-4D97-AF65-F5344CB8AC3E}">
        <p14:creationId xmlns:p14="http://schemas.microsoft.com/office/powerpoint/2010/main" val="1101820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Frank </a:t>
            </a:r>
            <a:r>
              <a:rPr lang="en-US" b="1" dirty="0" smtClean="0"/>
              <a:t>Russell</a:t>
            </a:r>
            <a:endParaRPr lang="en-US" dirty="0"/>
          </a:p>
        </p:txBody>
      </p:sp>
      <p:sp>
        <p:nvSpPr>
          <p:cNvPr id="3" name="Content Placeholder 2"/>
          <p:cNvSpPr>
            <a:spLocks noGrp="1"/>
          </p:cNvSpPr>
          <p:nvPr>
            <p:ph idx="1"/>
          </p:nvPr>
        </p:nvSpPr>
        <p:spPr/>
        <p:txBody>
          <a:bodyPr/>
          <a:lstStyle/>
          <a:p>
            <a:r>
              <a:rPr lang="en-US" dirty="0" smtClean="0"/>
              <a:t>The shark piece below, </a:t>
            </a:r>
            <a:r>
              <a:rPr lang="en-US" i="1" dirty="0" smtClean="0"/>
              <a:t>Captain Crunch</a:t>
            </a:r>
            <a:r>
              <a:rPr lang="en-US" dirty="0" smtClean="0"/>
              <a:t>, was constructed from hubcaps, food packaging tins, and the leg of a male mannequin. The fins are copper and the teeth are soup cans. It is ten feet long. Russell specializes in these sculptures produced from found objects.</a:t>
            </a:r>
          </a:p>
          <a:p>
            <a:endParaRPr lang="en-US" dirty="0"/>
          </a:p>
        </p:txBody>
      </p:sp>
    </p:spTree>
    <p:extLst>
      <p:ext uri="{BB962C8B-B14F-4D97-AF65-F5344CB8AC3E}">
        <p14:creationId xmlns:p14="http://schemas.microsoft.com/office/powerpoint/2010/main" val="3897857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752600"/>
            <a:ext cx="5288359" cy="3508375"/>
          </a:xfrm>
        </p:spPr>
      </p:pic>
    </p:spTree>
    <p:extLst>
      <p:ext uri="{BB962C8B-B14F-4D97-AF65-F5344CB8AC3E}">
        <p14:creationId xmlns:p14="http://schemas.microsoft.com/office/powerpoint/2010/main" val="4276505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b="1" dirty="0"/>
              <a:t>Tim </a:t>
            </a:r>
            <a:r>
              <a:rPr lang="en-US" b="1" dirty="0" err="1" smtClean="0"/>
              <a:t>Gaudreau</a:t>
            </a:r>
            <a:endParaRPr lang="en-US" dirty="0"/>
          </a:p>
        </p:txBody>
      </p:sp>
      <p:sp>
        <p:nvSpPr>
          <p:cNvPr id="3" name="Content Placeholder 2"/>
          <p:cNvSpPr>
            <a:spLocks noGrp="1"/>
          </p:cNvSpPr>
          <p:nvPr>
            <p:ph idx="1"/>
          </p:nvPr>
        </p:nvSpPr>
        <p:spPr/>
        <p:txBody>
          <a:bodyPr>
            <a:normAutofit lnSpcReduction="10000"/>
          </a:bodyPr>
          <a:lstStyle/>
          <a:p>
            <a:r>
              <a:rPr lang="en-US" dirty="0" err="1" smtClean="0"/>
              <a:t>Gaudreau’s</a:t>
            </a:r>
            <a:r>
              <a:rPr lang="en-US" dirty="0" smtClean="0"/>
              <a:t> </a:t>
            </a:r>
            <a:r>
              <a:rPr lang="en-US" dirty="0"/>
              <a:t>work combines photography, video, new-media, graphics, and sculpture with humor and irony to create collaborations that advocate for a greater awareness of eco-issues and empowerment. </a:t>
            </a:r>
            <a:r>
              <a:rPr lang="en-US" dirty="0" err="1"/>
              <a:t>Gaudreau</a:t>
            </a:r>
            <a:r>
              <a:rPr lang="en-US" dirty="0"/>
              <a:t> photographed everything he threw out every day for a year. The resulting collage was huge and filled a few rooms at the gallery it was exhibited in.</a:t>
            </a:r>
          </a:p>
          <a:p>
            <a:endParaRPr lang="en-US" dirty="0"/>
          </a:p>
        </p:txBody>
      </p:sp>
    </p:spTree>
    <p:extLst>
      <p:ext uri="{BB962C8B-B14F-4D97-AF65-F5344CB8AC3E}">
        <p14:creationId xmlns:p14="http://schemas.microsoft.com/office/powerpoint/2010/main" val="2427987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327" y="2324100"/>
            <a:ext cx="5288359" cy="3508375"/>
          </a:xfrm>
        </p:spPr>
      </p:pic>
    </p:spTree>
    <p:extLst>
      <p:ext uri="{BB962C8B-B14F-4D97-AF65-F5344CB8AC3E}">
        <p14:creationId xmlns:p14="http://schemas.microsoft.com/office/powerpoint/2010/main" val="2138765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Mario </a:t>
            </a:r>
            <a:r>
              <a:rPr lang="en-US" b="1" dirty="0" err="1"/>
              <a:t>Caicedo</a:t>
            </a:r>
            <a:r>
              <a:rPr lang="en-US" b="1" dirty="0"/>
              <a:t> </a:t>
            </a:r>
            <a:r>
              <a:rPr lang="en-US" b="1" dirty="0" smtClean="0"/>
              <a:t>Langer</a:t>
            </a:r>
            <a:endParaRPr lang="en-US" dirty="0"/>
          </a:p>
        </p:txBody>
      </p:sp>
      <p:sp>
        <p:nvSpPr>
          <p:cNvPr id="3" name="Content Placeholder 2"/>
          <p:cNvSpPr>
            <a:spLocks noGrp="1"/>
          </p:cNvSpPr>
          <p:nvPr>
            <p:ph idx="1"/>
          </p:nvPr>
        </p:nvSpPr>
        <p:spPr/>
        <p:txBody>
          <a:bodyPr/>
          <a:lstStyle/>
          <a:p>
            <a:r>
              <a:rPr lang="en-US" dirty="0" smtClean="0"/>
              <a:t>Langer </a:t>
            </a:r>
            <a:r>
              <a:rPr lang="en-US" dirty="0"/>
              <a:t>creates sculpture from trash and broken gadgets.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822551"/>
            <a:ext cx="3614738" cy="3397266"/>
          </a:xfrm>
          <a:prstGeom prst="rect">
            <a:avLst/>
          </a:prstGeom>
        </p:spPr>
      </p:pic>
    </p:spTree>
    <p:extLst>
      <p:ext uri="{BB962C8B-B14F-4D97-AF65-F5344CB8AC3E}">
        <p14:creationId xmlns:p14="http://schemas.microsoft.com/office/powerpoint/2010/main" val="1528380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901" y="2324100"/>
            <a:ext cx="5723211" cy="3508375"/>
          </a:xfrm>
        </p:spPr>
      </p:pic>
    </p:spTree>
    <p:extLst>
      <p:ext uri="{BB962C8B-B14F-4D97-AF65-F5344CB8AC3E}">
        <p14:creationId xmlns:p14="http://schemas.microsoft.com/office/powerpoint/2010/main" val="1221781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BW </a:t>
            </a:r>
            <a:r>
              <a:rPr lang="en-US" dirty="0" smtClean="0"/>
              <a:t>4/16/2013</a:t>
            </a:r>
            <a:endParaRPr lang="en-US" dirty="0"/>
          </a:p>
        </p:txBody>
      </p:sp>
      <p:sp>
        <p:nvSpPr>
          <p:cNvPr id="3" name="Content Placeholder 2"/>
          <p:cNvSpPr>
            <a:spLocks noGrp="1"/>
          </p:cNvSpPr>
          <p:nvPr>
            <p:ph idx="1"/>
          </p:nvPr>
        </p:nvSpPr>
        <p:spPr>
          <a:xfrm>
            <a:off x="533400" y="1676400"/>
            <a:ext cx="7848600" cy="4724400"/>
          </a:xfrm>
        </p:spPr>
        <p:txBody>
          <a:bodyPr>
            <a:normAutofit fontScale="77500" lnSpcReduction="20000"/>
          </a:bodyPr>
          <a:lstStyle/>
          <a:p>
            <a:pPr marL="742950" indent="-742950">
              <a:buFont typeface="+mj-lt"/>
              <a:buAutoNum type="arabicParenR"/>
            </a:pPr>
            <a:r>
              <a:rPr lang="en-US" sz="4100" b="1" dirty="0"/>
              <a:t>What kind of art could you make out of trash</a:t>
            </a:r>
            <a:r>
              <a:rPr lang="en-US" sz="4100" b="1" dirty="0" smtClean="0"/>
              <a:t>?</a:t>
            </a:r>
          </a:p>
          <a:p>
            <a:pPr marL="742950" indent="-742950">
              <a:buFont typeface="+mj-lt"/>
              <a:buAutoNum type="arabicParenR"/>
            </a:pPr>
            <a:r>
              <a:rPr lang="en-US" sz="4100" b="1" dirty="0" smtClean="0"/>
              <a:t>Did you remember to bring trash?</a:t>
            </a:r>
          </a:p>
          <a:p>
            <a:pPr marL="457200" lvl="1" indent="0">
              <a:buNone/>
            </a:pPr>
            <a:r>
              <a:rPr lang="en-US" sz="4100" b="1" dirty="0" smtClean="0"/>
              <a:t>- If yes, what did you bring?</a:t>
            </a:r>
          </a:p>
          <a:p>
            <a:pPr marL="1028700" lvl="1" indent="-571500">
              <a:buFontTx/>
              <a:buChar char="-"/>
            </a:pPr>
            <a:r>
              <a:rPr lang="en-US" sz="4100" b="1" dirty="0" smtClean="0"/>
              <a:t>If no, what are you going to bring next class?</a:t>
            </a:r>
          </a:p>
          <a:p>
            <a:pPr marL="742950" indent="-742950">
              <a:buFont typeface="+mj-lt"/>
              <a:buAutoNum type="arabicParenR"/>
            </a:pPr>
            <a:r>
              <a:rPr lang="en-US" sz="4100" b="1" dirty="0" smtClean="0"/>
              <a:t>How many days of school are left?</a:t>
            </a:r>
          </a:p>
          <a:p>
            <a:pPr marL="0" indent="0">
              <a:buNone/>
            </a:pPr>
            <a:endParaRPr lang="en-US" sz="4100" b="1" dirty="0" smtClean="0"/>
          </a:p>
          <a:p>
            <a:r>
              <a:rPr lang="en-US" sz="4100" u="sng" dirty="0" smtClean="0"/>
              <a:t>Get ready for a presentation, then the library</a:t>
            </a:r>
            <a:r>
              <a:rPr lang="en-US" sz="4100" u="sng" dirty="0" smtClean="0"/>
              <a:t>…</a:t>
            </a:r>
            <a:endParaRPr lang="en-US" dirty="0"/>
          </a:p>
        </p:txBody>
      </p:sp>
    </p:spTree>
    <p:extLst>
      <p:ext uri="{BB962C8B-B14F-4D97-AF65-F5344CB8AC3E}">
        <p14:creationId xmlns:p14="http://schemas.microsoft.com/office/powerpoint/2010/main" val="2904425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321" y="2324100"/>
            <a:ext cx="4680370" cy="3508375"/>
          </a:xfrm>
        </p:spPr>
      </p:pic>
    </p:spTree>
    <p:extLst>
      <p:ext uri="{BB962C8B-B14F-4D97-AF65-F5344CB8AC3E}">
        <p14:creationId xmlns:p14="http://schemas.microsoft.com/office/powerpoint/2010/main" val="48500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Dave </a:t>
            </a:r>
            <a:r>
              <a:rPr lang="en-US" b="1" dirty="0" smtClean="0"/>
              <a:t>Hind</a:t>
            </a:r>
            <a:endParaRPr lang="en-US" dirty="0"/>
          </a:p>
        </p:txBody>
      </p:sp>
      <p:sp>
        <p:nvSpPr>
          <p:cNvPr id="3" name="Content Placeholder 2"/>
          <p:cNvSpPr>
            <a:spLocks noGrp="1"/>
          </p:cNvSpPr>
          <p:nvPr>
            <p:ph idx="1"/>
          </p:nvPr>
        </p:nvSpPr>
        <p:spPr/>
        <p:txBody>
          <a:bodyPr/>
          <a:lstStyle/>
          <a:p>
            <a:r>
              <a:rPr lang="en-US" dirty="0" smtClean="0">
                <a:hlinkClick r:id="rId2"/>
              </a:rPr>
              <a:t>Dave </a:t>
            </a:r>
            <a:r>
              <a:rPr lang="en-US" dirty="0">
                <a:hlinkClick r:id="rId2"/>
              </a:rPr>
              <a:t>is a Hamilton, Ontario artist</a:t>
            </a:r>
            <a:r>
              <a:rPr lang="en-US" dirty="0"/>
              <a:t> who specializes in reclaimed metal and other found objects in his works. He also produces large-scale sculpture and functional artwork.</a:t>
            </a:r>
          </a:p>
          <a:p>
            <a:endParaRPr lang="en-US" dirty="0"/>
          </a:p>
        </p:txBody>
      </p:sp>
    </p:spTree>
    <p:extLst>
      <p:ext uri="{BB962C8B-B14F-4D97-AF65-F5344CB8AC3E}">
        <p14:creationId xmlns:p14="http://schemas.microsoft.com/office/powerpoint/2010/main" val="2049226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762000"/>
            <a:ext cx="4199334" cy="5599113"/>
          </a:xfrm>
        </p:spPr>
      </p:pic>
    </p:spTree>
    <p:extLst>
      <p:ext uri="{BB962C8B-B14F-4D97-AF65-F5344CB8AC3E}">
        <p14:creationId xmlns:p14="http://schemas.microsoft.com/office/powerpoint/2010/main" val="3492763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Jason </a:t>
            </a:r>
            <a:r>
              <a:rPr lang="en-US" b="1" dirty="0" smtClean="0"/>
              <a:t>Mercier</a:t>
            </a:r>
            <a:endParaRPr lang="en-US" dirty="0"/>
          </a:p>
        </p:txBody>
      </p:sp>
      <p:sp>
        <p:nvSpPr>
          <p:cNvPr id="3" name="Content Placeholder 2"/>
          <p:cNvSpPr>
            <a:spLocks noGrp="1"/>
          </p:cNvSpPr>
          <p:nvPr>
            <p:ph idx="1"/>
          </p:nvPr>
        </p:nvSpPr>
        <p:spPr/>
        <p:txBody>
          <a:bodyPr/>
          <a:lstStyle/>
          <a:p>
            <a:r>
              <a:rPr lang="en-US" dirty="0" smtClean="0"/>
              <a:t>Mercier </a:t>
            </a:r>
            <a:r>
              <a:rPr lang="en-US" dirty="0"/>
              <a:t>specializes in celebrity collages done with the celebrity’s own discarded objects. While Hello Kitty likely didn’t discard any objects, Donald Trump and Mariah Carey probably did.</a:t>
            </a:r>
          </a:p>
          <a:p>
            <a:endParaRPr lang="en-US" dirty="0"/>
          </a:p>
        </p:txBody>
      </p:sp>
    </p:spTree>
    <p:extLst>
      <p:ext uri="{BB962C8B-B14F-4D97-AF65-F5344CB8AC3E}">
        <p14:creationId xmlns:p14="http://schemas.microsoft.com/office/powerpoint/2010/main" val="2855331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838200"/>
            <a:ext cx="4176561" cy="5351432"/>
          </a:xfrm>
        </p:spPr>
      </p:pic>
    </p:spTree>
    <p:extLst>
      <p:ext uri="{BB962C8B-B14F-4D97-AF65-F5344CB8AC3E}">
        <p14:creationId xmlns:p14="http://schemas.microsoft.com/office/powerpoint/2010/main" val="2466824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143000"/>
            <a:ext cx="6611790" cy="4622878"/>
          </a:xfrm>
        </p:spPr>
      </p:pic>
    </p:spTree>
    <p:extLst>
      <p:ext uri="{BB962C8B-B14F-4D97-AF65-F5344CB8AC3E}">
        <p14:creationId xmlns:p14="http://schemas.microsoft.com/office/powerpoint/2010/main" val="2337959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381000"/>
            <a:ext cx="4369623" cy="5748010"/>
          </a:xfrm>
        </p:spPr>
      </p:pic>
    </p:spTree>
    <p:extLst>
      <p:ext uri="{BB962C8B-B14F-4D97-AF65-F5344CB8AC3E}">
        <p14:creationId xmlns:p14="http://schemas.microsoft.com/office/powerpoint/2010/main" val="67715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Tom </a:t>
            </a:r>
            <a:r>
              <a:rPr lang="en-US" b="1" dirty="0" err="1" smtClean="0"/>
              <a:t>Deininger</a:t>
            </a:r>
            <a:endParaRPr lang="en-US" dirty="0"/>
          </a:p>
        </p:txBody>
      </p:sp>
      <p:sp>
        <p:nvSpPr>
          <p:cNvPr id="3" name="Content Placeholder 2"/>
          <p:cNvSpPr>
            <a:spLocks noGrp="1"/>
          </p:cNvSpPr>
          <p:nvPr>
            <p:ph idx="1"/>
          </p:nvPr>
        </p:nvSpPr>
        <p:spPr/>
        <p:txBody>
          <a:bodyPr/>
          <a:lstStyle/>
          <a:p>
            <a:r>
              <a:rPr lang="en-US" dirty="0" err="1" smtClean="0"/>
              <a:t>Deininger</a:t>
            </a:r>
            <a:r>
              <a:rPr lang="en-US" dirty="0" smtClean="0"/>
              <a:t> </a:t>
            </a:r>
            <a:r>
              <a:rPr lang="en-US" dirty="0"/>
              <a:t>is widely known as a famous artist who </a:t>
            </a:r>
            <a:r>
              <a:rPr lang="en-US" dirty="0" err="1"/>
              <a:t>upcycles</a:t>
            </a:r>
            <a:r>
              <a:rPr lang="en-US" dirty="0"/>
              <a:t> junk into fine art installations. He is also a highly regarded and collected visual artist.</a:t>
            </a:r>
          </a:p>
          <a:p>
            <a:endParaRPr lang="en-US" dirty="0"/>
          </a:p>
        </p:txBody>
      </p:sp>
    </p:spTree>
    <p:extLst>
      <p:ext uri="{BB962C8B-B14F-4D97-AF65-F5344CB8AC3E}">
        <p14:creationId xmlns:p14="http://schemas.microsoft.com/office/powerpoint/2010/main" val="2216155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701" y="2324100"/>
            <a:ext cx="4439610" cy="3508375"/>
          </a:xfrm>
        </p:spPr>
      </p:pic>
    </p:spTree>
    <p:extLst>
      <p:ext uri="{BB962C8B-B14F-4D97-AF65-F5344CB8AC3E}">
        <p14:creationId xmlns:p14="http://schemas.microsoft.com/office/powerpoint/2010/main" val="614725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5400"/>
            <a:ext cx="6547230" cy="6259792"/>
          </a:xfrm>
        </p:spPr>
      </p:pic>
    </p:spTree>
    <p:extLst>
      <p:ext uri="{BB962C8B-B14F-4D97-AF65-F5344CB8AC3E}">
        <p14:creationId xmlns:p14="http://schemas.microsoft.com/office/powerpoint/2010/main" val="269399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t>
            </a:r>
            <a:endParaRPr lang="en-US" dirty="0"/>
          </a:p>
        </p:txBody>
      </p:sp>
      <p:sp>
        <p:nvSpPr>
          <p:cNvPr id="3" name="Content Placeholder 2"/>
          <p:cNvSpPr>
            <a:spLocks noGrp="1"/>
          </p:cNvSpPr>
          <p:nvPr>
            <p:ph idx="1"/>
          </p:nvPr>
        </p:nvSpPr>
        <p:spPr/>
        <p:txBody>
          <a:bodyPr/>
          <a:lstStyle/>
          <a:p>
            <a:r>
              <a:rPr lang="en-US" dirty="0" smtClean="0"/>
              <a:t>Let’s go to the library first!</a:t>
            </a:r>
          </a:p>
          <a:p>
            <a:endParaRPr lang="en-US" dirty="0"/>
          </a:p>
          <a:p>
            <a:r>
              <a:rPr lang="en-US" dirty="0" smtClean="0"/>
              <a:t>Feel free to take a piece of paper and a pencil to sketch with if you would like</a:t>
            </a:r>
          </a:p>
          <a:p>
            <a:endParaRPr lang="en-US" dirty="0"/>
          </a:p>
          <a:p>
            <a:r>
              <a:rPr lang="en-US" dirty="0" smtClean="0"/>
              <a:t>Leave bags, water, etc. in the class, the door will be locked.</a:t>
            </a:r>
            <a:endParaRPr lang="en-US" dirty="0"/>
          </a:p>
        </p:txBody>
      </p:sp>
      <p:pic>
        <p:nvPicPr>
          <p:cNvPr id="1026" name="Picture 2" descr="C:\Users\LyonE\Desktop\mural squares\IMG_11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52400"/>
            <a:ext cx="158516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72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Michelle </a:t>
            </a:r>
            <a:r>
              <a:rPr lang="en-US" b="1" dirty="0" err="1" smtClean="0"/>
              <a:t>Stitzlein</a:t>
            </a:r>
            <a:endParaRPr lang="en-US" dirty="0"/>
          </a:p>
        </p:txBody>
      </p:sp>
      <p:sp>
        <p:nvSpPr>
          <p:cNvPr id="3" name="Content Placeholder 2"/>
          <p:cNvSpPr>
            <a:spLocks noGrp="1"/>
          </p:cNvSpPr>
          <p:nvPr>
            <p:ph idx="1"/>
          </p:nvPr>
        </p:nvSpPr>
        <p:spPr/>
        <p:txBody>
          <a:bodyPr/>
          <a:lstStyle/>
          <a:p>
            <a:r>
              <a:rPr lang="en-US" dirty="0" err="1" smtClean="0"/>
              <a:t>Stitzlein</a:t>
            </a:r>
            <a:r>
              <a:rPr lang="en-US" dirty="0" smtClean="0"/>
              <a:t> </a:t>
            </a:r>
            <a:r>
              <a:rPr lang="en-US" dirty="0"/>
              <a:t>creates art from found materials such as piano keys, broken china, and other recycled items.</a:t>
            </a:r>
          </a:p>
          <a:p>
            <a:endParaRPr lang="en-US" dirty="0"/>
          </a:p>
        </p:txBody>
      </p:sp>
    </p:spTree>
    <p:extLst>
      <p:ext uri="{BB962C8B-B14F-4D97-AF65-F5344CB8AC3E}">
        <p14:creationId xmlns:p14="http://schemas.microsoft.com/office/powerpoint/2010/main" val="295700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750719" cy="4107656"/>
          </a:xfrm>
        </p:spPr>
      </p:pic>
    </p:spTree>
    <p:extLst>
      <p:ext uri="{BB962C8B-B14F-4D97-AF65-F5344CB8AC3E}">
        <p14:creationId xmlns:p14="http://schemas.microsoft.com/office/powerpoint/2010/main" val="1959894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Kitty Wales</a:t>
            </a:r>
          </a:p>
          <a:p>
            <a:r>
              <a:rPr lang="en-US" dirty="0"/>
              <a:t>Wales has been created sculptures, designs, and installations for the last fifteen years that </a:t>
            </a:r>
            <a:r>
              <a:rPr lang="en-US" dirty="0" err="1"/>
              <a:t>centre</a:t>
            </a:r>
            <a:r>
              <a:rPr lang="en-US" dirty="0"/>
              <a:t> on her observations of the animal world. The material that she uses to created her various animal sculptures is salvaged from everyday domestic life.</a:t>
            </a:r>
          </a:p>
          <a:p>
            <a:endParaRPr lang="en-US" dirty="0"/>
          </a:p>
        </p:txBody>
      </p:sp>
    </p:spTree>
    <p:extLst>
      <p:ext uri="{BB962C8B-B14F-4D97-AF65-F5344CB8AC3E}">
        <p14:creationId xmlns:p14="http://schemas.microsoft.com/office/powerpoint/2010/main" val="906690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838200"/>
            <a:ext cx="6506545" cy="5247555"/>
          </a:xfrm>
        </p:spPr>
      </p:pic>
    </p:spTree>
    <p:extLst>
      <p:ext uri="{BB962C8B-B14F-4D97-AF65-F5344CB8AC3E}">
        <p14:creationId xmlns:p14="http://schemas.microsoft.com/office/powerpoint/2010/main" val="206680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Mark </a:t>
            </a:r>
            <a:r>
              <a:rPr lang="en-US" b="1" dirty="0" err="1"/>
              <a:t>Langan</a:t>
            </a:r>
            <a:endParaRPr lang="en-US" b="1" dirty="0"/>
          </a:p>
          <a:p>
            <a:r>
              <a:rPr lang="en-US" dirty="0" err="1"/>
              <a:t>Langan</a:t>
            </a:r>
            <a:r>
              <a:rPr lang="en-US" dirty="0"/>
              <a:t> creates art from reclaimed cardboard and other materials. </a:t>
            </a:r>
            <a:r>
              <a:rPr lang="en-US" i="1" dirty="0"/>
              <a:t>Scream </a:t>
            </a:r>
            <a:r>
              <a:rPr lang="en-US" dirty="0"/>
              <a:t>was created from corrugated cardboard and other recycled materials. </a:t>
            </a:r>
            <a:r>
              <a:rPr lang="en-US" dirty="0" err="1"/>
              <a:t>Langan</a:t>
            </a:r>
            <a:r>
              <a:rPr lang="en-US" dirty="0"/>
              <a:t> works with non-toxic glue, an </a:t>
            </a:r>
            <a:r>
              <a:rPr lang="en-US" dirty="0" err="1"/>
              <a:t>exacto</a:t>
            </a:r>
            <a:r>
              <a:rPr lang="en-US" dirty="0"/>
              <a:t> knife, and a lot of patience.</a:t>
            </a:r>
          </a:p>
          <a:p>
            <a:endParaRPr lang="en-US" dirty="0"/>
          </a:p>
        </p:txBody>
      </p:sp>
    </p:spTree>
    <p:extLst>
      <p:ext uri="{BB962C8B-B14F-4D97-AF65-F5344CB8AC3E}">
        <p14:creationId xmlns:p14="http://schemas.microsoft.com/office/powerpoint/2010/main" val="4116253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0"/>
            <a:ext cx="5092701" cy="6517002"/>
          </a:xfrm>
        </p:spPr>
      </p:pic>
    </p:spTree>
    <p:extLst>
      <p:ext uri="{BB962C8B-B14F-4D97-AF65-F5344CB8AC3E}">
        <p14:creationId xmlns:p14="http://schemas.microsoft.com/office/powerpoint/2010/main" val="754786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90600"/>
            <a:ext cx="7572260" cy="5146675"/>
          </a:xfrm>
        </p:spPr>
      </p:pic>
    </p:spTree>
    <p:extLst>
      <p:ext uri="{BB962C8B-B14F-4D97-AF65-F5344CB8AC3E}">
        <p14:creationId xmlns:p14="http://schemas.microsoft.com/office/powerpoint/2010/main" val="3075659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Robert Bradford</a:t>
            </a:r>
          </a:p>
          <a:p>
            <a:r>
              <a:rPr lang="en-US" dirty="0"/>
              <a:t>Bradford, a former psychotherapist, is best known for creating sculptures from toy parts. He screws the toy parts onto a wooden armature to create his 3D sculptures.</a:t>
            </a:r>
          </a:p>
          <a:p>
            <a:endParaRPr lang="en-US" dirty="0"/>
          </a:p>
        </p:txBody>
      </p:sp>
    </p:spTree>
    <p:extLst>
      <p:ext uri="{BB962C8B-B14F-4D97-AF65-F5344CB8AC3E}">
        <p14:creationId xmlns:p14="http://schemas.microsoft.com/office/powerpoint/2010/main" val="2903060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457200"/>
            <a:ext cx="3694535" cy="5809133"/>
          </a:xfrm>
        </p:spPr>
      </p:pic>
    </p:spTree>
    <p:extLst>
      <p:ext uri="{BB962C8B-B14F-4D97-AF65-F5344CB8AC3E}">
        <p14:creationId xmlns:p14="http://schemas.microsoft.com/office/powerpoint/2010/main" val="1276733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Subodh</a:t>
            </a:r>
            <a:r>
              <a:rPr lang="en-US" b="1" dirty="0"/>
              <a:t> Gupta</a:t>
            </a:r>
          </a:p>
          <a:p>
            <a:r>
              <a:rPr lang="en-US" dirty="0"/>
              <a:t>Brass pots and eerie skulls from a </a:t>
            </a:r>
            <a:r>
              <a:rPr lang="en-US" dirty="0" err="1"/>
              <a:t>mashup</a:t>
            </a:r>
            <a:r>
              <a:rPr lang="en-US" dirty="0"/>
              <a:t> of metal parts are just part of what this skilled Indian artist has done.</a:t>
            </a:r>
          </a:p>
          <a:p>
            <a:endParaRPr lang="en-US" dirty="0"/>
          </a:p>
        </p:txBody>
      </p:sp>
    </p:spTree>
    <p:extLst>
      <p:ext uri="{BB962C8B-B14F-4D97-AF65-F5344CB8AC3E}">
        <p14:creationId xmlns:p14="http://schemas.microsoft.com/office/powerpoint/2010/main" val="1037849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 4/15/2013</a:t>
            </a:r>
            <a:endParaRPr lang="en-US" dirty="0"/>
          </a:p>
        </p:txBody>
      </p:sp>
      <p:sp>
        <p:nvSpPr>
          <p:cNvPr id="3" name="Content Placeholder 2"/>
          <p:cNvSpPr>
            <a:spLocks noGrp="1"/>
          </p:cNvSpPr>
          <p:nvPr>
            <p:ph idx="1"/>
          </p:nvPr>
        </p:nvSpPr>
        <p:spPr/>
        <p:txBody>
          <a:bodyPr>
            <a:normAutofit lnSpcReduction="10000"/>
          </a:bodyPr>
          <a:lstStyle/>
          <a:p>
            <a:r>
              <a:rPr lang="en-US" b="1" dirty="0" smtClean="0"/>
              <a:t>Get ready for a presentation! </a:t>
            </a:r>
          </a:p>
          <a:p>
            <a:pPr lvl="1"/>
            <a:r>
              <a:rPr lang="en-US" b="1" dirty="0" smtClean="0"/>
              <a:t>What have other people done with trash to make art?</a:t>
            </a:r>
          </a:p>
          <a:p>
            <a:endParaRPr lang="en-US" b="1" dirty="0"/>
          </a:p>
          <a:p>
            <a:r>
              <a:rPr lang="en-US" b="1" dirty="0" smtClean="0"/>
              <a:t>Ready looks like…</a:t>
            </a:r>
          </a:p>
          <a:p>
            <a:pPr lvl="1"/>
            <a:r>
              <a:rPr lang="en-US" b="1" dirty="0" smtClean="0"/>
              <a:t>Eyes on presenter</a:t>
            </a:r>
          </a:p>
          <a:p>
            <a:pPr lvl="1"/>
            <a:r>
              <a:rPr lang="en-US" b="1" dirty="0" smtClean="0"/>
              <a:t>Voices off</a:t>
            </a:r>
          </a:p>
          <a:p>
            <a:pPr lvl="1"/>
            <a:r>
              <a:rPr lang="en-US" b="1" dirty="0" smtClean="0"/>
              <a:t>Sitting attentively ready to watch the presentation</a:t>
            </a:r>
            <a:endParaRPr lang="en-US" b="1" dirty="0"/>
          </a:p>
        </p:txBody>
      </p:sp>
    </p:spTree>
    <p:extLst>
      <p:ext uri="{BB962C8B-B14F-4D97-AF65-F5344CB8AC3E}">
        <p14:creationId xmlns:p14="http://schemas.microsoft.com/office/powerpoint/2010/main" val="3955576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062" y="2324100"/>
            <a:ext cx="5434888" cy="3508375"/>
          </a:xfrm>
        </p:spPr>
      </p:pic>
    </p:spTree>
    <p:extLst>
      <p:ext uri="{BB962C8B-B14F-4D97-AF65-F5344CB8AC3E}">
        <p14:creationId xmlns:p14="http://schemas.microsoft.com/office/powerpoint/2010/main" val="1020611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Ha </a:t>
            </a:r>
            <a:r>
              <a:rPr lang="en-US" b="1" dirty="0" err="1"/>
              <a:t>Schult</a:t>
            </a:r>
            <a:endParaRPr lang="en-US" b="1" dirty="0"/>
          </a:p>
          <a:p>
            <a:r>
              <a:rPr lang="en-US" dirty="0" err="1"/>
              <a:t>Schult</a:t>
            </a:r>
            <a:r>
              <a:rPr lang="en-US" dirty="0"/>
              <a:t> is known for creating massive installations of people constructed from trash in major locations around the world. Here are just a few of them.</a:t>
            </a:r>
          </a:p>
          <a:p>
            <a:endParaRPr lang="en-US" dirty="0"/>
          </a:p>
        </p:txBody>
      </p:sp>
    </p:spTree>
    <p:extLst>
      <p:ext uri="{BB962C8B-B14F-4D97-AF65-F5344CB8AC3E}">
        <p14:creationId xmlns:p14="http://schemas.microsoft.com/office/powerpoint/2010/main" val="3726677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225" y="2324100"/>
            <a:ext cx="5262562" cy="3508375"/>
          </a:xfrm>
        </p:spPr>
      </p:pic>
    </p:spTree>
    <p:extLst>
      <p:ext uri="{BB962C8B-B14F-4D97-AF65-F5344CB8AC3E}">
        <p14:creationId xmlns:p14="http://schemas.microsoft.com/office/powerpoint/2010/main" val="3297010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225" y="2324100"/>
            <a:ext cx="5262562" cy="3508375"/>
          </a:xfrm>
        </p:spPr>
      </p:pic>
    </p:spTree>
    <p:extLst>
      <p:ext uri="{BB962C8B-B14F-4D97-AF65-F5344CB8AC3E}">
        <p14:creationId xmlns:p14="http://schemas.microsoft.com/office/powerpoint/2010/main" val="1311061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327" y="2324100"/>
            <a:ext cx="5288359" cy="3508375"/>
          </a:xfrm>
        </p:spPr>
      </p:pic>
    </p:spTree>
    <p:extLst>
      <p:ext uri="{BB962C8B-B14F-4D97-AF65-F5344CB8AC3E}">
        <p14:creationId xmlns:p14="http://schemas.microsoft.com/office/powerpoint/2010/main" val="935670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Tyree Guyton</a:t>
            </a:r>
          </a:p>
          <a:p>
            <a:r>
              <a:rPr lang="en-US" dirty="0"/>
              <a:t>Guyton created the </a:t>
            </a:r>
            <a:r>
              <a:rPr lang="en-US" dirty="0" err="1">
                <a:hlinkClick r:id="rId2"/>
              </a:rPr>
              <a:t>Heidelburg</a:t>
            </a:r>
            <a:r>
              <a:rPr lang="en-US" dirty="0">
                <a:hlinkClick r:id="rId2"/>
              </a:rPr>
              <a:t> Project</a:t>
            </a:r>
            <a:r>
              <a:rPr lang="en-US" dirty="0"/>
              <a:t> as an urban renewal project, transforming a rundown section of Detroit from a place where people were afraid to walk to an art exhibition that people wanted to visit.</a:t>
            </a:r>
          </a:p>
          <a:p>
            <a:endParaRPr lang="en-US" dirty="0"/>
          </a:p>
        </p:txBody>
      </p:sp>
    </p:spTree>
    <p:extLst>
      <p:ext uri="{BB962C8B-B14F-4D97-AF65-F5344CB8AC3E}">
        <p14:creationId xmlns:p14="http://schemas.microsoft.com/office/powerpoint/2010/main" val="3886947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990600"/>
            <a:ext cx="7280569" cy="4841875"/>
          </a:xfrm>
        </p:spPr>
      </p:pic>
    </p:spTree>
    <p:extLst>
      <p:ext uri="{BB962C8B-B14F-4D97-AF65-F5344CB8AC3E}">
        <p14:creationId xmlns:p14="http://schemas.microsoft.com/office/powerpoint/2010/main" val="3177478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Elizabeth Lundberg </a:t>
            </a:r>
            <a:r>
              <a:rPr lang="en-US" b="1" dirty="0" err="1"/>
              <a:t>Morisette</a:t>
            </a:r>
            <a:endParaRPr lang="en-US" b="1" dirty="0"/>
          </a:p>
          <a:p>
            <a:r>
              <a:rPr lang="en-US" dirty="0" err="1">
                <a:hlinkClick r:id="rId2"/>
              </a:rPr>
              <a:t>ClementineMom</a:t>
            </a:r>
            <a:r>
              <a:rPr lang="en-US" dirty="0">
                <a:hlinkClick r:id="rId2"/>
              </a:rPr>
              <a:t> on Flickr</a:t>
            </a:r>
            <a:r>
              <a:rPr lang="en-US" dirty="0"/>
              <a:t>, </a:t>
            </a:r>
            <a:r>
              <a:rPr lang="en-US" dirty="0" err="1"/>
              <a:t>Morisette</a:t>
            </a:r>
            <a:r>
              <a:rPr lang="en-US" dirty="0"/>
              <a:t> specializes in making art from items she purchases off of eBay or otherwise found objects.</a:t>
            </a:r>
            <a:endParaRPr lang="en-US" dirty="0">
              <a:effectLst/>
            </a:endParaRPr>
          </a:p>
        </p:txBody>
      </p:sp>
    </p:spTree>
    <p:extLst>
      <p:ext uri="{BB962C8B-B14F-4D97-AF65-F5344CB8AC3E}">
        <p14:creationId xmlns:p14="http://schemas.microsoft.com/office/powerpoint/2010/main" val="2041343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631" y="2324100"/>
            <a:ext cx="4903751" cy="3508375"/>
          </a:xfrm>
        </p:spPr>
      </p:pic>
    </p:spTree>
    <p:extLst>
      <p:ext uri="{BB962C8B-B14F-4D97-AF65-F5344CB8AC3E}">
        <p14:creationId xmlns:p14="http://schemas.microsoft.com/office/powerpoint/2010/main" val="733801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Charles Kaufman</a:t>
            </a:r>
          </a:p>
          <a:p>
            <a:r>
              <a:rPr lang="en-US" dirty="0"/>
              <a:t>Kaufman’s </a:t>
            </a:r>
            <a:r>
              <a:rPr lang="en-US" dirty="0">
                <a:hlinkClick r:id="rId2"/>
              </a:rPr>
              <a:t>crushed can art</a:t>
            </a:r>
            <a:r>
              <a:rPr lang="en-US" dirty="0"/>
              <a:t> is done on crushed </a:t>
            </a:r>
            <a:r>
              <a:rPr lang="en-US" dirty="0" smtClean="0"/>
              <a:t>soda cans.</a:t>
            </a:r>
            <a:endParaRPr lang="en-US" dirty="0"/>
          </a:p>
          <a:p>
            <a:endParaRPr lang="en-US" dirty="0"/>
          </a:p>
        </p:txBody>
      </p:sp>
    </p:spTree>
    <p:extLst>
      <p:ext uri="{BB962C8B-B14F-4D97-AF65-F5344CB8AC3E}">
        <p14:creationId xmlns:p14="http://schemas.microsoft.com/office/powerpoint/2010/main" val="3757027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Vik</a:t>
            </a:r>
            <a:r>
              <a:rPr lang="en-US" b="1" dirty="0"/>
              <a:t> Muniz</a:t>
            </a:r>
            <a:br>
              <a:rPr lang="en-US" b="1" dirty="0"/>
            </a:br>
            <a:endParaRPr lang="en-US" dirty="0"/>
          </a:p>
        </p:txBody>
      </p:sp>
      <p:sp>
        <p:nvSpPr>
          <p:cNvPr id="3" name="Content Placeholder 2"/>
          <p:cNvSpPr>
            <a:spLocks noGrp="1"/>
          </p:cNvSpPr>
          <p:nvPr>
            <p:ph idx="1"/>
          </p:nvPr>
        </p:nvSpPr>
        <p:spPr/>
        <p:txBody>
          <a:bodyPr/>
          <a:lstStyle/>
          <a:p>
            <a:r>
              <a:rPr lang="en-US" dirty="0" smtClean="0"/>
              <a:t>The </a:t>
            </a:r>
            <a:r>
              <a:rPr lang="en-US" dirty="0"/>
              <a:t>author arranges all of the pieces carefully, photographs the collages, and then destroys them so that they only exist as photographs. Muniz also mixes junk with luxury goods such as caviar in his collages to make a statement about consumerism.</a:t>
            </a:r>
          </a:p>
          <a:p>
            <a:endParaRPr lang="en-US" dirty="0"/>
          </a:p>
        </p:txBody>
      </p:sp>
    </p:spTree>
    <p:extLst>
      <p:ext uri="{BB962C8B-B14F-4D97-AF65-F5344CB8AC3E}">
        <p14:creationId xmlns:p14="http://schemas.microsoft.com/office/powerpoint/2010/main" val="1003183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569" y="2849562"/>
            <a:ext cx="5857875" cy="2457450"/>
          </a:xfrm>
        </p:spPr>
      </p:pic>
    </p:spTree>
    <p:extLst>
      <p:ext uri="{BB962C8B-B14F-4D97-AF65-F5344CB8AC3E}">
        <p14:creationId xmlns:p14="http://schemas.microsoft.com/office/powerpoint/2010/main" val="2530056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Chris Jordan</a:t>
            </a:r>
          </a:p>
          <a:p>
            <a:r>
              <a:rPr lang="en-US" dirty="0"/>
              <a:t>Jordan’s </a:t>
            </a:r>
            <a:r>
              <a:rPr lang="en-US" dirty="0">
                <a:hlinkClick r:id="rId2"/>
              </a:rPr>
              <a:t>Running the Numbers</a:t>
            </a:r>
            <a:r>
              <a:rPr lang="en-US" dirty="0"/>
              <a:t> series aims to display America’s relationship with consumerism. While he doesn’t physically make art from trash, he does showcase the wastefulness of a consumerist society eloquently. The first image, </a:t>
            </a:r>
            <a:r>
              <a:rPr lang="en-US" i="1" dirty="0"/>
              <a:t>Plastic Bottles</a:t>
            </a:r>
            <a:r>
              <a:rPr lang="en-US" dirty="0"/>
              <a:t>, is a shot of 2 million plastic bottles shows how many plastic bottles Americans go through in five minutes. The second, </a:t>
            </a:r>
            <a:r>
              <a:rPr lang="en-US" i="1" dirty="0"/>
              <a:t>Packing Peanuts</a:t>
            </a:r>
            <a:r>
              <a:rPr lang="en-US" dirty="0"/>
              <a:t> is a photograph of 166,000 packing peanuts, or the number of overnight packages shipped by air every hour. The third image, is a recreation of Seurat’s masterpiece, </a:t>
            </a:r>
            <a:r>
              <a:rPr lang="en-US" i="1" dirty="0"/>
              <a:t>A Sunday Afternoon on the Island of Grand </a:t>
            </a:r>
            <a:r>
              <a:rPr lang="en-US" i="1" dirty="0" err="1"/>
              <a:t>Jatte</a:t>
            </a:r>
            <a:r>
              <a:rPr lang="en-US" dirty="0"/>
              <a:t>, done with 106,000 aluminum cans. A </a:t>
            </a:r>
            <a:r>
              <a:rPr lang="en-US" dirty="0" err="1"/>
              <a:t>closeup</a:t>
            </a:r>
            <a:r>
              <a:rPr lang="en-US" dirty="0"/>
              <a:t> of the work is immediately beneath it.</a:t>
            </a:r>
          </a:p>
          <a:p>
            <a:endParaRPr lang="en-US" dirty="0"/>
          </a:p>
        </p:txBody>
      </p:sp>
    </p:spTree>
    <p:extLst>
      <p:ext uri="{BB962C8B-B14F-4D97-AF65-F5344CB8AC3E}">
        <p14:creationId xmlns:p14="http://schemas.microsoft.com/office/powerpoint/2010/main" val="2272311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692" y="2324100"/>
            <a:ext cx="4561629" cy="3508375"/>
          </a:xfrm>
        </p:spPr>
      </p:pic>
    </p:spTree>
    <p:extLst>
      <p:ext uri="{BB962C8B-B14F-4D97-AF65-F5344CB8AC3E}">
        <p14:creationId xmlns:p14="http://schemas.microsoft.com/office/powerpoint/2010/main" val="2007749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301" y="2324100"/>
            <a:ext cx="5314410" cy="3508375"/>
          </a:xfrm>
        </p:spPr>
      </p:pic>
    </p:spTree>
    <p:extLst>
      <p:ext uri="{BB962C8B-B14F-4D97-AF65-F5344CB8AC3E}">
        <p14:creationId xmlns:p14="http://schemas.microsoft.com/office/powerpoint/2010/main" val="28307029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Gugger</a:t>
            </a:r>
            <a:r>
              <a:rPr lang="en-US" b="1" dirty="0"/>
              <a:t> </a:t>
            </a:r>
            <a:r>
              <a:rPr lang="en-US" b="1" dirty="0" err="1"/>
              <a:t>Petter</a:t>
            </a:r>
            <a:endParaRPr lang="en-US" b="1" dirty="0"/>
          </a:p>
          <a:p>
            <a:r>
              <a:rPr lang="en-US" dirty="0"/>
              <a:t>This artist creates two and three-dimensional collages from newspaper.</a:t>
            </a:r>
          </a:p>
          <a:p>
            <a:endParaRPr lang="en-US" dirty="0"/>
          </a:p>
        </p:txBody>
      </p:sp>
    </p:spTree>
    <p:extLst>
      <p:ext uri="{BB962C8B-B14F-4D97-AF65-F5344CB8AC3E}">
        <p14:creationId xmlns:p14="http://schemas.microsoft.com/office/powerpoint/2010/main" val="15802109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684" y="2324100"/>
            <a:ext cx="5407645" cy="3508375"/>
          </a:xfrm>
        </p:spPr>
      </p:pic>
    </p:spTree>
    <p:extLst>
      <p:ext uri="{BB962C8B-B14F-4D97-AF65-F5344CB8AC3E}">
        <p14:creationId xmlns:p14="http://schemas.microsoft.com/office/powerpoint/2010/main" val="1514441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Ptolemy </a:t>
            </a:r>
            <a:r>
              <a:rPr lang="en-US" b="1" dirty="0" err="1"/>
              <a:t>Elrington</a:t>
            </a:r>
            <a:endParaRPr lang="en-US" b="1" dirty="0"/>
          </a:p>
          <a:p>
            <a:r>
              <a:rPr lang="en-US" dirty="0"/>
              <a:t>While he built his reputation creating creatures from hubcaps, </a:t>
            </a:r>
            <a:r>
              <a:rPr lang="en-US" dirty="0" err="1"/>
              <a:t>Elrington</a:t>
            </a:r>
            <a:r>
              <a:rPr lang="en-US" dirty="0"/>
              <a:t> has since branched out into grocery cart parts and old pots and pans.</a:t>
            </a:r>
          </a:p>
          <a:p>
            <a:endParaRPr lang="en-US" dirty="0"/>
          </a:p>
        </p:txBody>
      </p:sp>
    </p:spTree>
    <p:extLst>
      <p:ext uri="{BB962C8B-B14F-4D97-AF65-F5344CB8AC3E}">
        <p14:creationId xmlns:p14="http://schemas.microsoft.com/office/powerpoint/2010/main" val="2919306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2845" y="2324100"/>
            <a:ext cx="4157322" cy="3508375"/>
          </a:xfrm>
        </p:spPr>
      </p:pic>
    </p:spTree>
    <p:extLst>
      <p:ext uri="{BB962C8B-B14F-4D97-AF65-F5344CB8AC3E}">
        <p14:creationId xmlns:p14="http://schemas.microsoft.com/office/powerpoint/2010/main" val="554153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062" y="2324100"/>
            <a:ext cx="5434888" cy="3508375"/>
          </a:xfrm>
        </p:spPr>
      </p:pic>
    </p:spTree>
    <p:extLst>
      <p:ext uri="{BB962C8B-B14F-4D97-AF65-F5344CB8AC3E}">
        <p14:creationId xmlns:p14="http://schemas.microsoft.com/office/powerpoint/2010/main" val="3553207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569" y="2592387"/>
            <a:ext cx="5857875" cy="2971800"/>
          </a:xfrm>
        </p:spPr>
      </p:pic>
    </p:spTree>
    <p:extLst>
      <p:ext uri="{BB962C8B-B14F-4D97-AF65-F5344CB8AC3E}">
        <p14:creationId xmlns:p14="http://schemas.microsoft.com/office/powerpoint/2010/main" val="2651778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990600"/>
            <a:ext cx="3875245" cy="4952753"/>
          </a:xfrm>
        </p:spPr>
      </p:pic>
    </p:spTree>
    <p:extLst>
      <p:ext uri="{BB962C8B-B14F-4D97-AF65-F5344CB8AC3E}">
        <p14:creationId xmlns:p14="http://schemas.microsoft.com/office/powerpoint/2010/main" val="19861091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Nek Chand</a:t>
            </a:r>
          </a:p>
          <a:p>
            <a:r>
              <a:rPr lang="en-US" dirty="0"/>
              <a:t>About 40 years ago, Chand cleared some jungle to build a garden in his native India. He put together a few sculptures using found materials and old trash. Now, his “garden” covers 40 acres and includes numerous mosaics and sculptures made from reclaimed materials.</a:t>
            </a:r>
          </a:p>
          <a:p>
            <a:endParaRPr lang="en-US" dirty="0"/>
          </a:p>
        </p:txBody>
      </p:sp>
    </p:spTree>
    <p:extLst>
      <p:ext uri="{BB962C8B-B14F-4D97-AF65-F5344CB8AC3E}">
        <p14:creationId xmlns:p14="http://schemas.microsoft.com/office/powerpoint/2010/main" val="1830716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321" y="2324100"/>
            <a:ext cx="4680370" cy="3508375"/>
          </a:xfrm>
        </p:spPr>
      </p:pic>
    </p:spTree>
    <p:extLst>
      <p:ext uri="{BB962C8B-B14F-4D97-AF65-F5344CB8AC3E}">
        <p14:creationId xmlns:p14="http://schemas.microsoft.com/office/powerpoint/2010/main" val="1905595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007" y="2324100"/>
            <a:ext cx="4580999" cy="3508375"/>
          </a:xfrm>
        </p:spPr>
      </p:pic>
    </p:spTree>
    <p:extLst>
      <p:ext uri="{BB962C8B-B14F-4D97-AF65-F5344CB8AC3E}">
        <p14:creationId xmlns:p14="http://schemas.microsoft.com/office/powerpoint/2010/main" val="14227235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066" y="2324100"/>
            <a:ext cx="5618881" cy="3508375"/>
          </a:xfrm>
        </p:spPr>
      </p:pic>
    </p:spTree>
    <p:extLst>
      <p:ext uri="{BB962C8B-B14F-4D97-AF65-F5344CB8AC3E}">
        <p14:creationId xmlns:p14="http://schemas.microsoft.com/office/powerpoint/2010/main" val="20921002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830" y="2324100"/>
            <a:ext cx="5301352" cy="3508375"/>
          </a:xfrm>
        </p:spPr>
      </p:pic>
    </p:spTree>
    <p:extLst>
      <p:ext uri="{BB962C8B-B14F-4D97-AF65-F5344CB8AC3E}">
        <p14:creationId xmlns:p14="http://schemas.microsoft.com/office/powerpoint/2010/main" val="30326690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r>
            <a:br>
              <a:rPr lang="en-US" dirty="0"/>
            </a:br>
            <a:endParaRPr lang="en-US" dirty="0"/>
          </a:p>
          <a:p>
            <a:r>
              <a:rPr lang="en-US" b="1" dirty="0" err="1"/>
              <a:t>Carolien</a:t>
            </a:r>
            <a:r>
              <a:rPr lang="en-US" b="1" dirty="0"/>
              <a:t> </a:t>
            </a:r>
            <a:r>
              <a:rPr lang="en-US" b="1" dirty="0" err="1"/>
              <a:t>Adriaansche</a:t>
            </a:r>
            <a:endParaRPr lang="en-US" b="1" dirty="0"/>
          </a:p>
          <a:p>
            <a:r>
              <a:rPr lang="en-US" dirty="0"/>
              <a:t>A Dutch artist, </a:t>
            </a:r>
            <a:r>
              <a:rPr lang="en-US" dirty="0" err="1"/>
              <a:t>Adriaansche</a:t>
            </a:r>
            <a:r>
              <a:rPr lang="en-US" dirty="0"/>
              <a:t> creates </a:t>
            </a:r>
            <a:r>
              <a:rPr lang="en-US" dirty="0" err="1"/>
              <a:t>colourful</a:t>
            </a:r>
            <a:r>
              <a:rPr lang="en-US" dirty="0"/>
              <a:t> pieces that are put together from every day trash such as bottle caps, wire, sticks, and cleaning bottles. </a:t>
            </a:r>
            <a:br>
              <a:rPr lang="en-US" dirty="0"/>
            </a:br>
            <a:endParaRPr lang="en-US" dirty="0"/>
          </a:p>
          <a:p>
            <a:endParaRPr lang="en-US" dirty="0"/>
          </a:p>
        </p:txBody>
      </p:sp>
    </p:spTree>
    <p:extLst>
      <p:ext uri="{BB962C8B-B14F-4D97-AF65-F5344CB8AC3E}">
        <p14:creationId xmlns:p14="http://schemas.microsoft.com/office/powerpoint/2010/main" val="30813985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990600"/>
            <a:ext cx="6478987" cy="5299075"/>
          </a:xfrm>
        </p:spPr>
      </p:pic>
    </p:spTree>
    <p:extLst>
      <p:ext uri="{BB962C8B-B14F-4D97-AF65-F5344CB8AC3E}">
        <p14:creationId xmlns:p14="http://schemas.microsoft.com/office/powerpoint/2010/main" val="6432011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85800"/>
            <a:ext cx="6929220" cy="5678581"/>
          </a:xfrm>
        </p:spPr>
      </p:pic>
    </p:spTree>
    <p:extLst>
      <p:ext uri="{BB962C8B-B14F-4D97-AF65-F5344CB8AC3E}">
        <p14:creationId xmlns:p14="http://schemas.microsoft.com/office/powerpoint/2010/main" val="3142658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8540943" cy="5680075"/>
          </a:xfrm>
        </p:spPr>
      </p:pic>
    </p:spTree>
    <p:extLst>
      <p:ext uri="{BB962C8B-B14F-4D97-AF65-F5344CB8AC3E}">
        <p14:creationId xmlns:p14="http://schemas.microsoft.com/office/powerpoint/2010/main" val="20532680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Steven Siegel</a:t>
            </a:r>
          </a:p>
          <a:p>
            <a:r>
              <a:rPr lang="en-US" dirty="0"/>
              <a:t>Siegel creates large trash forms and places them in the middle of various landscapes. Electronic waste on the Stanford campus and newspapers with headlines about Hurricane Katrina feature prominently in the following installations.</a:t>
            </a:r>
          </a:p>
          <a:p>
            <a:endParaRPr lang="en-US" dirty="0"/>
          </a:p>
        </p:txBody>
      </p:sp>
    </p:spTree>
    <p:extLst>
      <p:ext uri="{BB962C8B-B14F-4D97-AF65-F5344CB8AC3E}">
        <p14:creationId xmlns:p14="http://schemas.microsoft.com/office/powerpoint/2010/main" val="1099073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Bernard </a:t>
            </a:r>
            <a:r>
              <a:rPr lang="en-US" b="1" dirty="0" err="1" smtClean="0"/>
              <a:t>Pras</a:t>
            </a:r>
            <a:endParaRPr lang="en-US" dirty="0"/>
          </a:p>
        </p:txBody>
      </p:sp>
      <p:sp>
        <p:nvSpPr>
          <p:cNvPr id="3" name="Content Placeholder 2"/>
          <p:cNvSpPr>
            <a:spLocks noGrp="1"/>
          </p:cNvSpPr>
          <p:nvPr>
            <p:ph idx="1"/>
          </p:nvPr>
        </p:nvSpPr>
        <p:spPr/>
        <p:txBody>
          <a:bodyPr/>
          <a:lstStyle/>
          <a:p>
            <a:r>
              <a:rPr lang="en-US" dirty="0" err="1" smtClean="0"/>
              <a:t>Pras</a:t>
            </a:r>
            <a:r>
              <a:rPr lang="en-US" dirty="0" smtClean="0"/>
              <a:t> </a:t>
            </a:r>
            <a:r>
              <a:rPr lang="en-US" dirty="0"/>
              <a:t>creates tributes to celebrity portraits and other works of art through a process called </a:t>
            </a:r>
            <a:r>
              <a:rPr lang="en-US" dirty="0" err="1"/>
              <a:t>anamorphosis</a:t>
            </a:r>
            <a:r>
              <a:rPr lang="en-US" dirty="0"/>
              <a:t>, during which he stacks everyday objects on a photograph to form a collage.</a:t>
            </a:r>
          </a:p>
          <a:p>
            <a:endParaRPr lang="en-US" dirty="0"/>
          </a:p>
        </p:txBody>
      </p:sp>
    </p:spTree>
    <p:extLst>
      <p:ext uri="{BB962C8B-B14F-4D97-AF65-F5344CB8AC3E}">
        <p14:creationId xmlns:p14="http://schemas.microsoft.com/office/powerpoint/2010/main" val="482847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321" y="2324100"/>
            <a:ext cx="4680370" cy="3508375"/>
          </a:xfrm>
        </p:spPr>
      </p:pic>
    </p:spTree>
    <p:extLst>
      <p:ext uri="{BB962C8B-B14F-4D97-AF65-F5344CB8AC3E}">
        <p14:creationId xmlns:p14="http://schemas.microsoft.com/office/powerpoint/2010/main" val="27673739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569" y="2430462"/>
            <a:ext cx="5857875" cy="3295650"/>
          </a:xfrm>
        </p:spPr>
      </p:pic>
    </p:spTree>
    <p:extLst>
      <p:ext uri="{BB962C8B-B14F-4D97-AF65-F5344CB8AC3E}">
        <p14:creationId xmlns:p14="http://schemas.microsoft.com/office/powerpoint/2010/main" val="11149551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t>
            </a:r>
            <a:endParaRPr lang="en-US" dirty="0"/>
          </a:p>
        </p:txBody>
      </p:sp>
      <p:sp>
        <p:nvSpPr>
          <p:cNvPr id="3" name="Content Placeholder 2"/>
          <p:cNvSpPr>
            <a:spLocks noGrp="1"/>
          </p:cNvSpPr>
          <p:nvPr>
            <p:ph idx="1"/>
          </p:nvPr>
        </p:nvSpPr>
        <p:spPr/>
        <p:txBody>
          <a:bodyPr>
            <a:normAutofit/>
          </a:bodyPr>
          <a:lstStyle/>
          <a:p>
            <a:r>
              <a:rPr lang="en-US" sz="4400" b="1" dirty="0" smtClean="0"/>
              <a:t>Go to the back table</a:t>
            </a:r>
          </a:p>
          <a:p>
            <a:endParaRPr lang="en-US" sz="4400" b="1" dirty="0"/>
          </a:p>
          <a:p>
            <a:r>
              <a:rPr lang="en-US" sz="4400" b="1" dirty="0" smtClean="0"/>
              <a:t>Quick safety chat</a:t>
            </a:r>
            <a:endParaRPr lang="en-US" sz="4400" b="1" dirty="0"/>
          </a:p>
        </p:txBody>
      </p:sp>
    </p:spTree>
    <p:extLst>
      <p:ext uri="{BB962C8B-B14F-4D97-AF65-F5344CB8AC3E}">
        <p14:creationId xmlns:p14="http://schemas.microsoft.com/office/powerpoint/2010/main" val="23770800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Trash 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681" y="3173412"/>
            <a:ext cx="2533650" cy="1809750"/>
          </a:xfrm>
        </p:spPr>
      </p:pic>
      <p:sp>
        <p:nvSpPr>
          <p:cNvPr id="5" name="TextBox 4"/>
          <p:cNvSpPr txBox="1"/>
          <p:nvPr/>
        </p:nvSpPr>
        <p:spPr>
          <a:xfrm>
            <a:off x="762000" y="3048000"/>
            <a:ext cx="3505200" cy="1938992"/>
          </a:xfrm>
          <a:prstGeom prst="rect">
            <a:avLst/>
          </a:prstGeom>
          <a:noFill/>
        </p:spPr>
        <p:txBody>
          <a:bodyPr wrap="square" rtlCol="0">
            <a:spAutoFit/>
          </a:bodyPr>
          <a:lstStyle/>
          <a:p>
            <a:pPr algn="ctr"/>
            <a:r>
              <a:rPr lang="en-US" sz="6000" b="1" dirty="0" smtClean="0"/>
              <a:t>Be creative!</a:t>
            </a:r>
            <a:endParaRPr lang="en-US" sz="6000" b="1" dirty="0"/>
          </a:p>
        </p:txBody>
      </p:sp>
    </p:spTree>
    <p:extLst>
      <p:ext uri="{BB962C8B-B14F-4D97-AF65-F5344CB8AC3E}">
        <p14:creationId xmlns:p14="http://schemas.microsoft.com/office/powerpoint/2010/main" val="15131062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2209800"/>
            <a:ext cx="3276600" cy="3300173"/>
          </a:xfrm>
        </p:spPr>
      </p:pic>
      <p:sp>
        <p:nvSpPr>
          <p:cNvPr id="5" name="TextBox 4"/>
          <p:cNvSpPr txBox="1"/>
          <p:nvPr/>
        </p:nvSpPr>
        <p:spPr>
          <a:xfrm>
            <a:off x="838200" y="2209800"/>
            <a:ext cx="3276600" cy="2308324"/>
          </a:xfrm>
          <a:prstGeom prst="rect">
            <a:avLst/>
          </a:prstGeom>
          <a:noFill/>
        </p:spPr>
        <p:txBody>
          <a:bodyPr wrap="square" rtlCol="0">
            <a:spAutoFit/>
          </a:bodyPr>
          <a:lstStyle/>
          <a:p>
            <a:pPr algn="ctr"/>
            <a:r>
              <a:rPr lang="en-US" sz="4800" b="1" dirty="0" smtClean="0"/>
              <a:t>Think outside the box</a:t>
            </a:r>
            <a:endParaRPr lang="en-US" sz="4800" b="1" dirty="0"/>
          </a:p>
        </p:txBody>
      </p:sp>
    </p:spTree>
    <p:extLst>
      <p:ext uri="{BB962C8B-B14F-4D97-AF65-F5344CB8AC3E}">
        <p14:creationId xmlns:p14="http://schemas.microsoft.com/office/powerpoint/2010/main" val="1427757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3D or 2D Art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2362200"/>
            <a:ext cx="5238750" cy="2933700"/>
          </a:xfrm>
        </p:spPr>
      </p:pic>
      <p:sp>
        <p:nvSpPr>
          <p:cNvPr id="7" name="TextBox 6"/>
          <p:cNvSpPr txBox="1"/>
          <p:nvPr/>
        </p:nvSpPr>
        <p:spPr>
          <a:xfrm>
            <a:off x="685800" y="2667000"/>
            <a:ext cx="2438400" cy="2862322"/>
          </a:xfrm>
          <a:prstGeom prst="rect">
            <a:avLst/>
          </a:prstGeom>
          <a:noFill/>
        </p:spPr>
        <p:txBody>
          <a:bodyPr wrap="square" rtlCol="0">
            <a:spAutoFit/>
          </a:bodyPr>
          <a:lstStyle/>
          <a:p>
            <a:pPr algn="ctr"/>
            <a:r>
              <a:rPr lang="en-US" sz="3600" b="1" dirty="0" smtClean="0"/>
              <a:t>It’s up to you!</a:t>
            </a:r>
          </a:p>
          <a:p>
            <a:pPr algn="ctr"/>
            <a:endParaRPr lang="en-US" sz="3600" b="1" dirty="0"/>
          </a:p>
          <a:p>
            <a:pPr algn="ctr"/>
            <a:r>
              <a:rPr lang="en-US" sz="3600" b="1" dirty="0" smtClean="0"/>
              <a:t>Make it 3D or 2D</a:t>
            </a:r>
            <a:endParaRPr lang="en-US" sz="3600" b="1" dirty="0"/>
          </a:p>
        </p:txBody>
      </p:sp>
    </p:spTree>
    <p:extLst>
      <p:ext uri="{BB962C8B-B14F-4D97-AF65-F5344CB8AC3E}">
        <p14:creationId xmlns:p14="http://schemas.microsoft.com/office/powerpoint/2010/main" val="40780215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and Studio Time</a:t>
            </a:r>
            <a:endParaRPr lang="en-US" dirty="0"/>
          </a:p>
        </p:txBody>
      </p:sp>
      <p:sp>
        <p:nvSpPr>
          <p:cNvPr id="3" name="Content Placeholder 2"/>
          <p:cNvSpPr>
            <a:spLocks noGrp="1"/>
          </p:cNvSpPr>
          <p:nvPr>
            <p:ph idx="1"/>
          </p:nvPr>
        </p:nvSpPr>
        <p:spPr/>
        <p:txBody>
          <a:bodyPr/>
          <a:lstStyle/>
          <a:p>
            <a:r>
              <a:rPr lang="en-US" sz="3200" b="1" dirty="0" smtClean="0"/>
              <a:t>3 weeks</a:t>
            </a:r>
          </a:p>
          <a:p>
            <a:r>
              <a:rPr lang="en-US" sz="3200" b="1" dirty="0" smtClean="0"/>
              <a:t>Students will vote on which art goes to the art show</a:t>
            </a:r>
          </a:p>
          <a:p>
            <a:r>
              <a:rPr lang="en-US" sz="3200" b="1" dirty="0" smtClean="0"/>
              <a:t>Must be made out of garbage</a:t>
            </a:r>
          </a:p>
          <a:p>
            <a:r>
              <a:rPr lang="en-US" sz="3200" b="1" dirty="0" smtClean="0"/>
              <a:t>All attached to each other</a:t>
            </a:r>
          </a:p>
          <a:p>
            <a:endParaRPr lang="en-US" sz="3200" b="1" dirty="0" smtClean="0"/>
          </a:p>
          <a:p>
            <a:endParaRPr lang="en-US" dirty="0" smtClean="0"/>
          </a:p>
          <a:p>
            <a:endParaRPr lang="en-US" dirty="0"/>
          </a:p>
        </p:txBody>
      </p:sp>
    </p:spTree>
    <p:extLst>
      <p:ext uri="{BB962C8B-B14F-4D97-AF65-F5344CB8AC3E}">
        <p14:creationId xmlns:p14="http://schemas.microsoft.com/office/powerpoint/2010/main" val="30862062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24744" cy="1143000"/>
          </a:xfrm>
        </p:spPr>
        <p:txBody>
          <a:bodyPr/>
          <a:lstStyle/>
          <a:p>
            <a:r>
              <a:rPr lang="en-US" dirty="0" smtClean="0"/>
              <a:t>EP </a:t>
            </a:r>
            <a:r>
              <a:rPr lang="en-US" dirty="0" smtClean="0"/>
              <a:t>4/16/2013</a:t>
            </a:r>
            <a:endParaRPr lang="en-US" dirty="0"/>
          </a:p>
        </p:txBody>
      </p:sp>
      <p:sp>
        <p:nvSpPr>
          <p:cNvPr id="3" name="Content Placeholder 2"/>
          <p:cNvSpPr>
            <a:spLocks noGrp="1"/>
          </p:cNvSpPr>
          <p:nvPr>
            <p:ph idx="1"/>
          </p:nvPr>
        </p:nvSpPr>
        <p:spPr>
          <a:xfrm>
            <a:off x="685800" y="1676400"/>
            <a:ext cx="7543800" cy="4114800"/>
          </a:xfrm>
        </p:spPr>
        <p:txBody>
          <a:bodyPr>
            <a:noAutofit/>
          </a:bodyPr>
          <a:lstStyle/>
          <a:p>
            <a:pPr marL="525780" indent="-457200">
              <a:buFont typeface="+mj-lt"/>
              <a:buAutoNum type="arabicParenR"/>
            </a:pPr>
            <a:r>
              <a:rPr lang="en-US" sz="3200" b="1" dirty="0" smtClean="0"/>
              <a:t>Make a list of the trash you want to find at home?</a:t>
            </a:r>
          </a:p>
          <a:p>
            <a:pPr marL="525780" indent="-457200">
              <a:buFont typeface="+mj-lt"/>
              <a:buAutoNum type="arabicParenR"/>
            </a:pPr>
            <a:r>
              <a:rPr lang="en-US" sz="3200" b="1" dirty="0" smtClean="0"/>
              <a:t>What do you want to make for your project? Draw a sketch</a:t>
            </a:r>
          </a:p>
          <a:p>
            <a:pPr marL="525780" indent="-457200">
              <a:buFont typeface="+mj-lt"/>
              <a:buAutoNum type="arabicParenR"/>
            </a:pPr>
            <a:r>
              <a:rPr lang="en-US" sz="3200" b="1" dirty="0" smtClean="0"/>
              <a:t>What will you need to connect your art work or paint your art with?</a:t>
            </a:r>
            <a:endParaRPr lang="en-US" sz="3200" b="1" dirty="0"/>
          </a:p>
          <a:p>
            <a:pPr marL="525780" indent="-457200">
              <a:buFont typeface="+mj-lt"/>
              <a:buAutoNum type="arabicParenR"/>
            </a:pPr>
            <a:endParaRPr lang="en-US" sz="3200" b="1" dirty="0" smtClean="0"/>
          </a:p>
          <a:p>
            <a:pPr marL="68580" indent="0">
              <a:buNone/>
            </a:pPr>
            <a:r>
              <a:rPr lang="en-US" sz="3200" b="1" dirty="0" smtClean="0"/>
              <a:t>See you all next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80999"/>
            <a:ext cx="1210493" cy="1219201"/>
          </a:xfrm>
          <a:prstGeom prst="rect">
            <a:avLst/>
          </a:prstGeom>
        </p:spPr>
      </p:pic>
    </p:spTree>
    <p:extLst>
      <p:ext uri="{BB962C8B-B14F-4D97-AF65-F5344CB8AC3E}">
        <p14:creationId xmlns:p14="http://schemas.microsoft.com/office/powerpoint/2010/main" val="3350042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Found on…</a:t>
            </a:r>
            <a:endParaRPr lang="en-US" dirty="0"/>
          </a:p>
        </p:txBody>
      </p:sp>
      <p:sp>
        <p:nvSpPr>
          <p:cNvPr id="3" name="Content Placeholder 2"/>
          <p:cNvSpPr>
            <a:spLocks noGrp="1"/>
          </p:cNvSpPr>
          <p:nvPr>
            <p:ph idx="1"/>
          </p:nvPr>
        </p:nvSpPr>
        <p:spPr/>
        <p:txBody>
          <a:bodyPr/>
          <a:lstStyle/>
          <a:p>
            <a:r>
              <a:rPr lang="en-US" dirty="0"/>
              <a:t>http://www.webdesignerdepot.com/2009/12/non-trashy-recycled-and-trash-art/</a:t>
            </a:r>
          </a:p>
        </p:txBody>
      </p:sp>
    </p:spTree>
    <p:extLst>
      <p:ext uri="{BB962C8B-B14F-4D97-AF65-F5344CB8AC3E}">
        <p14:creationId xmlns:p14="http://schemas.microsoft.com/office/powerpoint/2010/main" val="43888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990600"/>
            <a:ext cx="4727301" cy="5134696"/>
          </a:xfrm>
        </p:spPr>
      </p:pic>
    </p:spTree>
    <p:extLst>
      <p:ext uri="{BB962C8B-B14F-4D97-AF65-F5344CB8AC3E}">
        <p14:creationId xmlns:p14="http://schemas.microsoft.com/office/powerpoint/2010/main" val="340509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Sarah-Jane van der </a:t>
            </a:r>
            <a:r>
              <a:rPr lang="en-US" b="1" dirty="0" err="1" smtClean="0"/>
              <a:t>Westhuizen</a:t>
            </a:r>
            <a:endParaRPr lang="en-US" dirty="0"/>
          </a:p>
        </p:txBody>
      </p:sp>
      <p:sp>
        <p:nvSpPr>
          <p:cNvPr id="3" name="Content Placeholder 2"/>
          <p:cNvSpPr>
            <a:spLocks noGrp="1"/>
          </p:cNvSpPr>
          <p:nvPr>
            <p:ph idx="1"/>
          </p:nvPr>
        </p:nvSpPr>
        <p:spPr/>
        <p:txBody>
          <a:bodyPr/>
          <a:lstStyle/>
          <a:p>
            <a:r>
              <a:rPr lang="en-US" dirty="0" smtClean="0"/>
              <a:t>The </a:t>
            </a:r>
            <a:r>
              <a:rPr lang="en-US" dirty="0"/>
              <a:t>art is created from old car parts, recycled metal pieces, and anything the artist could get her hands on. Van der </a:t>
            </a:r>
            <a:r>
              <a:rPr lang="en-US" dirty="0" err="1"/>
              <a:t>Westhuizen</a:t>
            </a:r>
            <a:r>
              <a:rPr lang="en-US" dirty="0"/>
              <a:t> has installed several of these trash sculptures all over Europe.</a:t>
            </a:r>
          </a:p>
          <a:p>
            <a:endParaRPr lang="en-US" dirty="0"/>
          </a:p>
        </p:txBody>
      </p:sp>
    </p:spTree>
    <p:extLst>
      <p:ext uri="{BB962C8B-B14F-4D97-AF65-F5344CB8AC3E}">
        <p14:creationId xmlns:p14="http://schemas.microsoft.com/office/powerpoint/2010/main" val="2542576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1336</TotalTime>
  <Words>1152</Words>
  <Application>Microsoft Office PowerPoint</Application>
  <PresentationFormat>On-screen Show (4:3)</PresentationFormat>
  <Paragraphs>99</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Austin</vt:lpstr>
      <vt:lpstr>PowerPoint Presentation</vt:lpstr>
      <vt:lpstr>BW 4/16/2013</vt:lpstr>
      <vt:lpstr>Library </vt:lpstr>
      <vt:lpstr>Bell Work 4/15/2013</vt:lpstr>
      <vt:lpstr>Vik Muniz </vt:lpstr>
      <vt:lpstr>PowerPoint Presentation</vt:lpstr>
      <vt:lpstr>Bernard Pras</vt:lpstr>
      <vt:lpstr>PowerPoint Presentation</vt:lpstr>
      <vt:lpstr>Sarah-Jane van der Westhuizen</vt:lpstr>
      <vt:lpstr>PowerPoint Presentation</vt:lpstr>
      <vt:lpstr>PowerPoint Presentation</vt:lpstr>
      <vt:lpstr>PowerPoint Presentation</vt:lpstr>
      <vt:lpstr>PowerPoint Presentation</vt:lpstr>
      <vt:lpstr>Frank Russell</vt:lpstr>
      <vt:lpstr>PowerPoint Presentation</vt:lpstr>
      <vt:lpstr>  Tim Gaudreau</vt:lpstr>
      <vt:lpstr>PowerPoint Presentation</vt:lpstr>
      <vt:lpstr>Mario Caicedo Langer</vt:lpstr>
      <vt:lpstr>PowerPoint Presentation</vt:lpstr>
      <vt:lpstr>PowerPoint Presentation</vt:lpstr>
      <vt:lpstr>Dave Hind</vt:lpstr>
      <vt:lpstr>PowerPoint Presentation</vt:lpstr>
      <vt:lpstr>Jason Mercier</vt:lpstr>
      <vt:lpstr>PowerPoint Presentation</vt:lpstr>
      <vt:lpstr>PowerPoint Presentation</vt:lpstr>
      <vt:lpstr>PowerPoint Presentation</vt:lpstr>
      <vt:lpstr>Tom Deininger</vt:lpstr>
      <vt:lpstr>PowerPoint Presentation</vt:lpstr>
      <vt:lpstr>PowerPoint Presentation</vt:lpstr>
      <vt:lpstr>Michelle Stitzlein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vt:lpstr>
      <vt:lpstr>Trash Art</vt:lpstr>
      <vt:lpstr>Ideas</vt:lpstr>
      <vt:lpstr>Make 3D or 2D Art</vt:lpstr>
      <vt:lpstr>Rubric and Studio Time</vt:lpstr>
      <vt:lpstr>EP 4/16/2013</vt:lpstr>
      <vt:lpstr>Resources Found on…</vt:lpstr>
    </vt:vector>
  </TitlesOfParts>
  <Company>Ogden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Lyon</dc:creator>
  <cp:lastModifiedBy>Erica Lyon</cp:lastModifiedBy>
  <cp:revision>22</cp:revision>
  <dcterms:created xsi:type="dcterms:W3CDTF">2012-04-10T13:32:56Z</dcterms:created>
  <dcterms:modified xsi:type="dcterms:W3CDTF">2013-04-16T16:08:03Z</dcterms:modified>
</cp:coreProperties>
</file>