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handoutMasterIdLst>
    <p:handoutMasterId r:id="rId15"/>
  </p:handoutMasterIdLst>
  <p:sldIdLst>
    <p:sldId id="256" r:id="rId2"/>
    <p:sldId id="257" r:id="rId3"/>
    <p:sldId id="262" r:id="rId4"/>
    <p:sldId id="263" r:id="rId5"/>
    <p:sldId id="261" r:id="rId6"/>
    <p:sldId id="260" r:id="rId7"/>
    <p:sldId id="258" r:id="rId8"/>
    <p:sldId id="259" r:id="rId9"/>
    <p:sldId id="266" r:id="rId10"/>
    <p:sldId id="264" r:id="rId11"/>
    <p:sldId id="267" r:id="rId12"/>
    <p:sldId id="265" r:id="rId13"/>
    <p:sldId id="268"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p:scale>
          <a:sx n="43" d="100"/>
          <a:sy n="43" d="100"/>
        </p:scale>
        <p:origin x="-682" y="-4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441DEEF-CC70-4D3A-982A-0CCAC41F5209}" type="datetimeFigureOut">
              <a:rPr lang="en-US" smtClean="0"/>
              <a:t>9/15/2015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90399A9-0390-49FF-8117-BB0333CE259C}" type="slidenum">
              <a:rPr lang="en-US" smtClean="0"/>
              <a:t>‹#›</a:t>
            </a:fld>
            <a:endParaRPr lang="en-US"/>
          </a:p>
        </p:txBody>
      </p:sp>
    </p:spTree>
    <p:extLst>
      <p:ext uri="{BB962C8B-B14F-4D97-AF65-F5344CB8AC3E}">
        <p14:creationId xmlns:p14="http://schemas.microsoft.com/office/powerpoint/2010/main" val="454074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D20CE7F-3A83-4FC9-BA25-F6A1D37F4D34}" type="datetimeFigureOut">
              <a:rPr lang="en-US" smtClean="0"/>
              <a:t>9/15/2015</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9FEB432B-9D82-40DF-800E-61DAFA2ED42E}" type="slidenum">
              <a:rPr lang="en-US" smtClean="0"/>
              <a:t>‹#›</a:t>
            </a:fld>
            <a:endParaRPr lang="en-US"/>
          </a:p>
        </p:txBody>
      </p:sp>
    </p:spTree>
    <p:extLst>
      <p:ext uri="{BB962C8B-B14F-4D97-AF65-F5344CB8AC3E}">
        <p14:creationId xmlns:p14="http://schemas.microsoft.com/office/powerpoint/2010/main" val="2625855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20CE7F-3A83-4FC9-BA25-F6A1D37F4D34}" type="datetimeFigureOut">
              <a:rPr lang="en-US" smtClean="0"/>
              <a:t>9/15/2015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EB432B-9D82-40DF-800E-61DAFA2ED42E}" type="slidenum">
              <a:rPr lang="en-US" smtClean="0"/>
              <a:t>‹#›</a:t>
            </a:fld>
            <a:endParaRPr lang="en-US"/>
          </a:p>
        </p:txBody>
      </p:sp>
    </p:spTree>
    <p:extLst>
      <p:ext uri="{BB962C8B-B14F-4D97-AF65-F5344CB8AC3E}">
        <p14:creationId xmlns:p14="http://schemas.microsoft.com/office/powerpoint/2010/main" val="2370871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20CE7F-3A83-4FC9-BA25-F6A1D37F4D34}"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EB432B-9D82-40DF-800E-61DAFA2ED42E}" type="slidenum">
              <a:rPr lang="en-US" smtClean="0"/>
              <a:t>‹#›</a:t>
            </a:fld>
            <a:endParaRPr lang="en-US"/>
          </a:p>
        </p:txBody>
      </p:sp>
    </p:spTree>
    <p:extLst>
      <p:ext uri="{BB962C8B-B14F-4D97-AF65-F5344CB8AC3E}">
        <p14:creationId xmlns:p14="http://schemas.microsoft.com/office/powerpoint/2010/main" val="2561271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20CE7F-3A83-4FC9-BA25-F6A1D37F4D34}"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EB432B-9D82-40DF-800E-61DAFA2ED42E}" type="slidenum">
              <a:rPr lang="en-US" smtClean="0"/>
              <a:t>‹#›</a:t>
            </a:fld>
            <a:endParaRPr lang="en-US"/>
          </a:p>
        </p:txBody>
      </p:sp>
    </p:spTree>
    <p:extLst>
      <p:ext uri="{BB962C8B-B14F-4D97-AF65-F5344CB8AC3E}">
        <p14:creationId xmlns:p14="http://schemas.microsoft.com/office/powerpoint/2010/main" val="3539336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20CE7F-3A83-4FC9-BA25-F6A1D37F4D34}"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EB432B-9D82-40DF-800E-61DAFA2ED42E}" type="slidenum">
              <a:rPr lang="en-US" smtClean="0"/>
              <a:t>‹#›</a:t>
            </a:fld>
            <a:endParaRPr lang="en-US"/>
          </a:p>
        </p:txBody>
      </p:sp>
    </p:spTree>
    <p:extLst>
      <p:ext uri="{BB962C8B-B14F-4D97-AF65-F5344CB8AC3E}">
        <p14:creationId xmlns:p14="http://schemas.microsoft.com/office/powerpoint/2010/main" val="2585485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20CE7F-3A83-4FC9-BA25-F6A1D37F4D34}" type="datetimeFigureOut">
              <a:rPr lang="en-US" smtClean="0"/>
              <a:t>9/15/2015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EB432B-9D82-40DF-800E-61DAFA2ED42E}" type="slidenum">
              <a:rPr lang="en-US" smtClean="0"/>
              <a:t>‹#›</a:t>
            </a:fld>
            <a:endParaRPr lang="en-US"/>
          </a:p>
        </p:txBody>
      </p:sp>
    </p:spTree>
    <p:extLst>
      <p:ext uri="{BB962C8B-B14F-4D97-AF65-F5344CB8AC3E}">
        <p14:creationId xmlns:p14="http://schemas.microsoft.com/office/powerpoint/2010/main" val="157841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20CE7F-3A83-4FC9-BA25-F6A1D37F4D34}" type="datetimeFigureOut">
              <a:rPr lang="en-US" smtClean="0"/>
              <a:t>9/15/2015</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9FEB432B-9D82-40DF-800E-61DAFA2ED42E}" type="slidenum">
              <a:rPr lang="en-US" smtClean="0"/>
              <a:t>‹#›</a:t>
            </a:fld>
            <a:endParaRPr lang="en-US"/>
          </a:p>
        </p:txBody>
      </p:sp>
    </p:spTree>
    <p:extLst>
      <p:ext uri="{BB962C8B-B14F-4D97-AF65-F5344CB8AC3E}">
        <p14:creationId xmlns:p14="http://schemas.microsoft.com/office/powerpoint/2010/main" val="1058315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D20CE7F-3A83-4FC9-BA25-F6A1D37F4D34}"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B432B-9D82-40DF-800E-61DAFA2ED42E}" type="slidenum">
              <a:rPr lang="en-US" smtClean="0"/>
              <a:t>‹#›</a:t>
            </a:fld>
            <a:endParaRPr lang="en-US"/>
          </a:p>
        </p:txBody>
      </p:sp>
    </p:spTree>
    <p:extLst>
      <p:ext uri="{BB962C8B-B14F-4D97-AF65-F5344CB8AC3E}">
        <p14:creationId xmlns:p14="http://schemas.microsoft.com/office/powerpoint/2010/main" val="483174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D20CE7F-3A83-4FC9-BA25-F6A1D37F4D34}"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EB432B-9D82-40DF-800E-61DAFA2ED42E}" type="slidenum">
              <a:rPr lang="en-US" smtClean="0"/>
              <a:t>‹#›</a:t>
            </a:fld>
            <a:endParaRPr lang="en-US"/>
          </a:p>
        </p:txBody>
      </p:sp>
    </p:spTree>
    <p:extLst>
      <p:ext uri="{BB962C8B-B14F-4D97-AF65-F5344CB8AC3E}">
        <p14:creationId xmlns:p14="http://schemas.microsoft.com/office/powerpoint/2010/main" val="349861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20CE7F-3A83-4FC9-BA25-F6A1D37F4D34}"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B432B-9D82-40DF-800E-61DAFA2ED42E}" type="slidenum">
              <a:rPr lang="en-US" smtClean="0"/>
              <a:t>‹#›</a:t>
            </a:fld>
            <a:endParaRPr lang="en-US"/>
          </a:p>
        </p:txBody>
      </p:sp>
    </p:spTree>
    <p:extLst>
      <p:ext uri="{BB962C8B-B14F-4D97-AF65-F5344CB8AC3E}">
        <p14:creationId xmlns:p14="http://schemas.microsoft.com/office/powerpoint/2010/main" val="149248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20CE7F-3A83-4FC9-BA25-F6A1D37F4D34}"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EB432B-9D82-40DF-800E-61DAFA2ED42E}" type="slidenum">
              <a:rPr lang="en-US" smtClean="0"/>
              <a:t>‹#›</a:t>
            </a:fld>
            <a:endParaRPr lang="en-US"/>
          </a:p>
        </p:txBody>
      </p:sp>
    </p:spTree>
    <p:extLst>
      <p:ext uri="{BB962C8B-B14F-4D97-AF65-F5344CB8AC3E}">
        <p14:creationId xmlns:p14="http://schemas.microsoft.com/office/powerpoint/2010/main" val="4115753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20CE7F-3A83-4FC9-BA25-F6A1D37F4D34}" type="datetimeFigureOut">
              <a:rPr lang="en-US" smtClean="0"/>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B432B-9D82-40DF-800E-61DAFA2ED42E}" type="slidenum">
              <a:rPr lang="en-US" smtClean="0"/>
              <a:t>‹#›</a:t>
            </a:fld>
            <a:endParaRPr lang="en-US"/>
          </a:p>
        </p:txBody>
      </p:sp>
    </p:spTree>
    <p:extLst>
      <p:ext uri="{BB962C8B-B14F-4D97-AF65-F5344CB8AC3E}">
        <p14:creationId xmlns:p14="http://schemas.microsoft.com/office/powerpoint/2010/main" val="1403536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20CE7F-3A83-4FC9-BA25-F6A1D37F4D34}" type="datetimeFigureOut">
              <a:rPr lang="en-US" smtClean="0"/>
              <a:t>9/15/2015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EB432B-9D82-40DF-800E-61DAFA2ED42E}" type="slidenum">
              <a:rPr lang="en-US" smtClean="0"/>
              <a:t>‹#›</a:t>
            </a:fld>
            <a:endParaRPr lang="en-US"/>
          </a:p>
        </p:txBody>
      </p:sp>
    </p:spTree>
    <p:extLst>
      <p:ext uri="{BB962C8B-B14F-4D97-AF65-F5344CB8AC3E}">
        <p14:creationId xmlns:p14="http://schemas.microsoft.com/office/powerpoint/2010/main" val="3977612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20CE7F-3A83-4FC9-BA25-F6A1D37F4D34}" type="datetimeFigureOut">
              <a:rPr lang="en-US" smtClean="0"/>
              <a:t>9/15/2015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EB432B-9D82-40DF-800E-61DAFA2ED42E}" type="slidenum">
              <a:rPr lang="en-US" smtClean="0"/>
              <a:t>‹#›</a:t>
            </a:fld>
            <a:endParaRPr lang="en-US"/>
          </a:p>
        </p:txBody>
      </p:sp>
    </p:spTree>
    <p:extLst>
      <p:ext uri="{BB962C8B-B14F-4D97-AF65-F5344CB8AC3E}">
        <p14:creationId xmlns:p14="http://schemas.microsoft.com/office/powerpoint/2010/main" val="2146500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20CE7F-3A83-4FC9-BA25-F6A1D37F4D34}" type="datetimeFigureOut">
              <a:rPr lang="en-US" smtClean="0"/>
              <a:t>9/15/2015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FEB432B-9D82-40DF-800E-61DAFA2ED42E}" type="slidenum">
              <a:rPr lang="en-US" smtClean="0"/>
              <a:t>‹#›</a:t>
            </a:fld>
            <a:endParaRPr lang="en-US"/>
          </a:p>
        </p:txBody>
      </p:sp>
    </p:spTree>
    <p:extLst>
      <p:ext uri="{BB962C8B-B14F-4D97-AF65-F5344CB8AC3E}">
        <p14:creationId xmlns:p14="http://schemas.microsoft.com/office/powerpoint/2010/main" val="3850186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20CE7F-3A83-4FC9-BA25-F6A1D37F4D34}" type="datetimeFigureOut">
              <a:rPr lang="en-US" smtClean="0"/>
              <a:t>9/15/2015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EB432B-9D82-40DF-800E-61DAFA2ED42E}" type="slidenum">
              <a:rPr lang="en-US" smtClean="0"/>
              <a:t>‹#›</a:t>
            </a:fld>
            <a:endParaRPr lang="en-US"/>
          </a:p>
        </p:txBody>
      </p:sp>
    </p:spTree>
    <p:extLst>
      <p:ext uri="{BB962C8B-B14F-4D97-AF65-F5344CB8AC3E}">
        <p14:creationId xmlns:p14="http://schemas.microsoft.com/office/powerpoint/2010/main" val="3398399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20CE7F-3A83-4FC9-BA25-F6A1D37F4D34}" type="datetimeFigureOut">
              <a:rPr lang="en-US" smtClean="0"/>
              <a:t>9/15/2015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EB432B-9D82-40DF-800E-61DAFA2ED42E}" type="slidenum">
              <a:rPr lang="en-US" smtClean="0"/>
              <a:t>‹#›</a:t>
            </a:fld>
            <a:endParaRPr lang="en-US"/>
          </a:p>
        </p:txBody>
      </p:sp>
    </p:spTree>
    <p:extLst>
      <p:ext uri="{BB962C8B-B14F-4D97-AF65-F5344CB8AC3E}">
        <p14:creationId xmlns:p14="http://schemas.microsoft.com/office/powerpoint/2010/main" val="1101855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D20CE7F-3A83-4FC9-BA25-F6A1D37F4D34}" type="datetimeFigureOut">
              <a:rPr lang="en-US" smtClean="0"/>
              <a:t>9/15/2015</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9FEB432B-9D82-40DF-800E-61DAFA2ED42E}" type="slidenum">
              <a:rPr lang="en-US" smtClean="0"/>
              <a:t>‹#›</a:t>
            </a:fld>
            <a:endParaRPr lang="en-US"/>
          </a:p>
        </p:txBody>
      </p:sp>
    </p:spTree>
    <p:extLst>
      <p:ext uri="{BB962C8B-B14F-4D97-AF65-F5344CB8AC3E}">
        <p14:creationId xmlns:p14="http://schemas.microsoft.com/office/powerpoint/2010/main" val="101789002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508000"/>
            <a:ext cx="10503645" cy="4269381"/>
          </a:xfrm>
        </p:spPr>
        <p:txBody>
          <a:bodyPr/>
          <a:lstStyle/>
          <a:p>
            <a:r>
              <a:rPr lang="en-US" sz="9600" dirty="0" smtClean="0"/>
              <a:t>Sketches Become More</a:t>
            </a:r>
            <a:endParaRPr lang="en-US" sz="9600" dirty="0"/>
          </a:p>
        </p:txBody>
      </p:sp>
      <p:sp>
        <p:nvSpPr>
          <p:cNvPr id="3" name="Subtitle 2"/>
          <p:cNvSpPr>
            <a:spLocks noGrp="1"/>
          </p:cNvSpPr>
          <p:nvPr>
            <p:ph type="subTitle" idx="1"/>
          </p:nvPr>
        </p:nvSpPr>
        <p:spPr/>
        <p:txBody>
          <a:bodyPr/>
          <a:lstStyle/>
          <a:p>
            <a:r>
              <a:rPr lang="en-US" dirty="0"/>
              <a:t>AP/Studio </a:t>
            </a:r>
          </a:p>
        </p:txBody>
      </p:sp>
    </p:spTree>
    <p:extLst>
      <p:ext uri="{BB962C8B-B14F-4D97-AF65-F5344CB8AC3E}">
        <p14:creationId xmlns:p14="http://schemas.microsoft.com/office/powerpoint/2010/main" val="4126114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can use </a:t>
            </a:r>
            <a:endParaRPr lang="en-US" dirty="0"/>
          </a:p>
        </p:txBody>
      </p:sp>
      <p:sp>
        <p:nvSpPr>
          <p:cNvPr id="3" name="Content Placeholder 2"/>
          <p:cNvSpPr>
            <a:spLocks noGrp="1"/>
          </p:cNvSpPr>
          <p:nvPr>
            <p:ph idx="1"/>
          </p:nvPr>
        </p:nvSpPr>
        <p:spPr/>
        <p:txBody>
          <a:bodyPr>
            <a:noAutofit/>
          </a:bodyPr>
          <a:lstStyle/>
          <a:p>
            <a:r>
              <a:rPr lang="en-US" sz="4000" dirty="0" smtClean="0"/>
              <a:t>Paint </a:t>
            </a:r>
          </a:p>
          <a:p>
            <a:r>
              <a:rPr lang="en-US" sz="4000" dirty="0" smtClean="0"/>
              <a:t>Charcoal </a:t>
            </a:r>
          </a:p>
          <a:p>
            <a:r>
              <a:rPr lang="en-US" sz="4000" dirty="0" smtClean="0"/>
              <a:t>Pen </a:t>
            </a:r>
          </a:p>
          <a:p>
            <a:r>
              <a:rPr lang="en-US" sz="4000" dirty="0" smtClean="0"/>
              <a:t>Pencils </a:t>
            </a:r>
          </a:p>
          <a:p>
            <a:r>
              <a:rPr lang="en-US" sz="4000" dirty="0" smtClean="0"/>
              <a:t>Have fun with the art supplies </a:t>
            </a:r>
            <a:endParaRPr lang="en-US" sz="4000" dirty="0"/>
          </a:p>
        </p:txBody>
      </p:sp>
    </p:spTree>
    <p:extLst>
      <p:ext uri="{BB962C8B-B14F-4D97-AF65-F5344CB8AC3E}">
        <p14:creationId xmlns:p14="http://schemas.microsoft.com/office/powerpoint/2010/main" val="4199378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Michael Hayes </a:t>
            </a:r>
            <a:endParaRPr lang="en-US" dirty="0"/>
          </a:p>
        </p:txBody>
      </p:sp>
      <p:sp>
        <p:nvSpPr>
          <p:cNvPr id="3" name="Content Placeholder 2"/>
          <p:cNvSpPr>
            <a:spLocks noGrp="1"/>
          </p:cNvSpPr>
          <p:nvPr>
            <p:ph idx="1"/>
          </p:nvPr>
        </p:nvSpPr>
        <p:spPr>
          <a:xfrm>
            <a:off x="8682681" y="2537254"/>
            <a:ext cx="2932670" cy="3863546"/>
          </a:xfrm>
        </p:spPr>
        <p:txBody>
          <a:bodyPr/>
          <a:lstStyle/>
          <a:p>
            <a:r>
              <a:rPr lang="en-US" dirty="0" smtClean="0"/>
              <a:t>Take your work to the next level. </a:t>
            </a:r>
            <a:endParaRPr lang="en-US" dirty="0" smtClean="0"/>
          </a:p>
          <a:p>
            <a:endParaRPr lang="en-US" dirty="0"/>
          </a:p>
          <a:p>
            <a:r>
              <a:rPr lang="en-US" dirty="0" smtClean="0"/>
              <a:t>So…</a:t>
            </a:r>
          </a:p>
          <a:p>
            <a:endParaRPr lang="en-US" dirty="0"/>
          </a:p>
          <a:p>
            <a:r>
              <a:rPr lang="en-US" dirty="0" smtClean="0"/>
              <a:t>Oh!</a:t>
            </a:r>
            <a:endParaRPr lang="en-US" dirty="0"/>
          </a:p>
        </p:txBody>
      </p:sp>
      <p:pic>
        <p:nvPicPr>
          <p:cNvPr id="2050" name="Picture 2" descr="https://scontent.fsnc1-1.fna.fbcdn.net/hphotos-xaf1/v/t1.0-9/530985_4125377736650_1318737128_n.jpg?oh=e78a854b1641d7285228526fe5e5b660&amp;oe=5664D4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31" y="1983259"/>
            <a:ext cx="3324714" cy="497153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content.fsnc1-1.fna.fbcdn.net/hphotos-xaf1/v/t1.0-9/550787_4125386496869_992140986_n.jpg?oh=a2c587b59dc5e52a5abcc1f4e2e187a3&amp;oe=566786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7239" y="1874916"/>
            <a:ext cx="3554970" cy="5194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626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time </a:t>
            </a:r>
            <a:endParaRPr lang="en-US" dirty="0"/>
          </a:p>
        </p:txBody>
      </p:sp>
      <p:sp>
        <p:nvSpPr>
          <p:cNvPr id="3" name="Content Placeholder 2"/>
          <p:cNvSpPr>
            <a:spLocks noGrp="1"/>
          </p:cNvSpPr>
          <p:nvPr>
            <p:ph idx="1"/>
          </p:nvPr>
        </p:nvSpPr>
        <p:spPr/>
        <p:txBody>
          <a:bodyPr>
            <a:normAutofit/>
          </a:bodyPr>
          <a:lstStyle/>
          <a:p>
            <a:r>
              <a:rPr lang="en-US" sz="4000" dirty="0" smtClean="0"/>
              <a:t>We will be working on this project as well </a:t>
            </a:r>
            <a:endParaRPr lang="en-US" sz="4000" dirty="0"/>
          </a:p>
        </p:txBody>
      </p:sp>
    </p:spTree>
    <p:extLst>
      <p:ext uri="{BB962C8B-B14F-4D97-AF65-F5344CB8AC3E}">
        <p14:creationId xmlns:p14="http://schemas.microsoft.com/office/powerpoint/2010/main" val="2891227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pass </a:t>
            </a:r>
            <a:endParaRPr lang="en-US" dirty="0"/>
          </a:p>
        </p:txBody>
      </p:sp>
      <p:sp>
        <p:nvSpPr>
          <p:cNvPr id="3" name="Content Placeholder 2"/>
          <p:cNvSpPr>
            <a:spLocks noGrp="1"/>
          </p:cNvSpPr>
          <p:nvPr>
            <p:ph idx="1"/>
          </p:nvPr>
        </p:nvSpPr>
        <p:spPr>
          <a:xfrm>
            <a:off x="1154954" y="2603499"/>
            <a:ext cx="10064981" cy="4069149"/>
          </a:xfrm>
        </p:spPr>
        <p:txBody>
          <a:bodyPr>
            <a:noAutofit/>
          </a:bodyPr>
          <a:lstStyle/>
          <a:p>
            <a:pPr>
              <a:buFont typeface="+mj-lt"/>
              <a:buAutoNum type="arabicPeriod"/>
            </a:pPr>
            <a:r>
              <a:rPr lang="en-US" sz="3600" dirty="0" smtClean="0"/>
              <a:t>Did you find a piece you want to redo? </a:t>
            </a:r>
          </a:p>
          <a:p>
            <a:pPr>
              <a:buFont typeface="+mj-lt"/>
              <a:buAutoNum type="arabicPeriod"/>
            </a:pPr>
            <a:r>
              <a:rPr lang="en-US" sz="3600" dirty="0" smtClean="0"/>
              <a:t>Do you know what medium you want to be working with? (ex. paint pen pencil) </a:t>
            </a:r>
          </a:p>
          <a:p>
            <a:pPr>
              <a:buFont typeface="+mj-lt"/>
              <a:buAutoNum type="arabicPeriod"/>
            </a:pPr>
            <a:r>
              <a:rPr lang="en-US" sz="3600" dirty="0" smtClean="0"/>
              <a:t>Do you want lessons on how to use the medium you have chosen? ( maybe just tips?) </a:t>
            </a:r>
            <a:endParaRPr lang="en-US" sz="3600" dirty="0"/>
          </a:p>
        </p:txBody>
      </p:sp>
    </p:spTree>
    <p:extLst>
      <p:ext uri="{BB962C8B-B14F-4D97-AF65-F5344CB8AC3E}">
        <p14:creationId xmlns:p14="http://schemas.microsoft.com/office/powerpoint/2010/main" val="490835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Work </a:t>
            </a:r>
            <a:endParaRPr lang="en-US" dirty="0"/>
          </a:p>
        </p:txBody>
      </p:sp>
      <p:sp>
        <p:nvSpPr>
          <p:cNvPr id="3" name="Content Placeholder 2"/>
          <p:cNvSpPr>
            <a:spLocks noGrp="1"/>
          </p:cNvSpPr>
          <p:nvPr>
            <p:ph idx="1"/>
          </p:nvPr>
        </p:nvSpPr>
        <p:spPr>
          <a:xfrm>
            <a:off x="812800" y="2324100"/>
            <a:ext cx="10096500" cy="4318000"/>
          </a:xfrm>
        </p:spPr>
        <p:txBody>
          <a:bodyPr>
            <a:noAutofit/>
          </a:bodyPr>
          <a:lstStyle/>
          <a:p>
            <a:r>
              <a:rPr lang="en-US" sz="3200" dirty="0" smtClean="0"/>
              <a:t>1. What are steps that a person might </a:t>
            </a:r>
            <a:r>
              <a:rPr lang="en-US" sz="3200" dirty="0" smtClean="0"/>
              <a:t>take to complete </a:t>
            </a:r>
            <a:r>
              <a:rPr lang="en-US" sz="3200" dirty="0" smtClean="0"/>
              <a:t>a difficult task. ( </a:t>
            </a:r>
            <a:r>
              <a:rPr lang="en-US" sz="3200" dirty="0" smtClean="0"/>
              <a:t>ex. </a:t>
            </a:r>
            <a:r>
              <a:rPr lang="en-US" sz="3200" dirty="0" smtClean="0"/>
              <a:t>Building a bridge, completing college. )</a:t>
            </a:r>
            <a:endParaRPr lang="en-US" sz="3200" dirty="0"/>
          </a:p>
          <a:p>
            <a:r>
              <a:rPr lang="en-US" sz="3200" dirty="0" smtClean="0"/>
              <a:t>2. Do you think an artist might handle a large problem differently than someone that doesn’t consider themselves creative? </a:t>
            </a:r>
          </a:p>
          <a:p>
            <a:r>
              <a:rPr lang="en-US" sz="3200" dirty="0" smtClean="0"/>
              <a:t>3. Why or why not? </a:t>
            </a:r>
          </a:p>
        </p:txBody>
      </p:sp>
    </p:spTree>
    <p:extLst>
      <p:ext uri="{BB962C8B-B14F-4D97-AF65-F5344CB8AC3E}">
        <p14:creationId xmlns:p14="http://schemas.microsoft.com/office/powerpoint/2010/main" val="3693273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in groups about why you bell work  </a:t>
            </a:r>
            <a:endParaRPr lang="en-US" dirty="0"/>
          </a:p>
        </p:txBody>
      </p:sp>
      <p:sp>
        <p:nvSpPr>
          <p:cNvPr id="3" name="Content Placeholder 2"/>
          <p:cNvSpPr>
            <a:spLocks noGrp="1"/>
          </p:cNvSpPr>
          <p:nvPr>
            <p:ph idx="1"/>
          </p:nvPr>
        </p:nvSpPr>
        <p:spPr>
          <a:xfrm>
            <a:off x="469900" y="2603500"/>
            <a:ext cx="11290300" cy="3263900"/>
          </a:xfrm>
        </p:spPr>
        <p:txBody>
          <a:bodyPr/>
          <a:lstStyle/>
          <a:p>
            <a:r>
              <a:rPr lang="en-US" sz="4000" dirty="0" smtClean="0"/>
              <a:t>Write down at least three steps that </a:t>
            </a:r>
            <a:r>
              <a:rPr lang="en-US" sz="4000" dirty="0"/>
              <a:t>a person </a:t>
            </a:r>
            <a:r>
              <a:rPr lang="en-US" sz="4000" dirty="0" smtClean="0"/>
              <a:t>take </a:t>
            </a:r>
            <a:r>
              <a:rPr lang="en-US" sz="4000" dirty="0" smtClean="0"/>
              <a:t>to </a:t>
            </a:r>
            <a:r>
              <a:rPr lang="en-US" sz="4000" dirty="0" smtClean="0"/>
              <a:t>complete </a:t>
            </a:r>
            <a:r>
              <a:rPr lang="en-US" sz="4000" dirty="0"/>
              <a:t>a difficult task. ( exp. Building a bridge, completing college. )</a:t>
            </a:r>
          </a:p>
          <a:p>
            <a:endParaRPr lang="en-US" dirty="0"/>
          </a:p>
        </p:txBody>
      </p:sp>
    </p:spTree>
    <p:extLst>
      <p:ext uri="{BB962C8B-B14F-4D97-AF65-F5344CB8AC3E}">
        <p14:creationId xmlns:p14="http://schemas.microsoft.com/office/powerpoint/2010/main" val="4249773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600" dirty="0" smtClean="0"/>
              <a:t>Goals</a:t>
            </a:r>
            <a:r>
              <a:rPr lang="en-US" dirty="0" smtClean="0"/>
              <a:t> </a:t>
            </a:r>
            <a:endParaRPr lang="en-US" dirty="0"/>
          </a:p>
        </p:txBody>
      </p:sp>
      <p:sp>
        <p:nvSpPr>
          <p:cNvPr id="3" name="Content Placeholder 2"/>
          <p:cNvSpPr>
            <a:spLocks noGrp="1"/>
          </p:cNvSpPr>
          <p:nvPr>
            <p:ph idx="1"/>
          </p:nvPr>
        </p:nvSpPr>
        <p:spPr/>
        <p:txBody>
          <a:bodyPr/>
          <a:lstStyle/>
          <a:p>
            <a:r>
              <a:rPr lang="en-US" sz="4400" dirty="0" smtClean="0"/>
              <a:t>Setting Goals </a:t>
            </a:r>
          </a:p>
          <a:p>
            <a:r>
              <a:rPr lang="en-US" sz="4400" dirty="0" smtClean="0"/>
              <a:t>Planning </a:t>
            </a:r>
          </a:p>
          <a:p>
            <a:r>
              <a:rPr lang="en-US" sz="4400" dirty="0" smtClean="0"/>
              <a:t>Building a model </a:t>
            </a:r>
          </a:p>
          <a:p>
            <a:r>
              <a:rPr lang="en-US" sz="4400" dirty="0" smtClean="0"/>
              <a:t>Tracking along the way </a:t>
            </a:r>
          </a:p>
          <a:p>
            <a:endParaRPr lang="en-US" dirty="0"/>
          </a:p>
        </p:txBody>
      </p:sp>
    </p:spTree>
    <p:extLst>
      <p:ext uri="{BB962C8B-B14F-4D97-AF65-F5344CB8AC3E}">
        <p14:creationId xmlns:p14="http://schemas.microsoft.com/office/powerpoint/2010/main" val="1802647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Content Placeholder 2"/>
          <p:cNvSpPr>
            <a:spLocks noGrp="1"/>
          </p:cNvSpPr>
          <p:nvPr>
            <p:ph idx="1"/>
          </p:nvPr>
        </p:nvSpPr>
        <p:spPr>
          <a:xfrm>
            <a:off x="1154954" y="2603500"/>
            <a:ext cx="9220946" cy="4000500"/>
          </a:xfrm>
        </p:spPr>
        <p:txBody>
          <a:bodyPr>
            <a:normAutofit lnSpcReduction="10000"/>
          </a:bodyPr>
          <a:lstStyle/>
          <a:p>
            <a:r>
              <a:rPr lang="en-US" sz="4800" dirty="0" smtClean="0"/>
              <a:t>Bell Work </a:t>
            </a:r>
          </a:p>
          <a:p>
            <a:r>
              <a:rPr lang="en-US" sz="4800" dirty="0" smtClean="0"/>
              <a:t>Agenda </a:t>
            </a:r>
          </a:p>
          <a:p>
            <a:r>
              <a:rPr lang="en-US" sz="4800" dirty="0" smtClean="0"/>
              <a:t>Goal sheet </a:t>
            </a:r>
          </a:p>
          <a:p>
            <a:r>
              <a:rPr lang="en-US" sz="4800" dirty="0" smtClean="0"/>
              <a:t>Homework project </a:t>
            </a:r>
          </a:p>
          <a:p>
            <a:r>
              <a:rPr lang="en-US" sz="4800" dirty="0" smtClean="0"/>
              <a:t>Exit pass </a:t>
            </a:r>
          </a:p>
          <a:p>
            <a:endParaRPr lang="en-US" dirty="0"/>
          </a:p>
        </p:txBody>
      </p:sp>
    </p:spTree>
    <p:extLst>
      <p:ext uri="{BB962C8B-B14F-4D97-AF65-F5344CB8AC3E}">
        <p14:creationId xmlns:p14="http://schemas.microsoft.com/office/powerpoint/2010/main" val="1216506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Sheet </a:t>
            </a:r>
            <a:endParaRPr lang="en-US" dirty="0"/>
          </a:p>
        </p:txBody>
      </p:sp>
      <p:sp>
        <p:nvSpPr>
          <p:cNvPr id="3" name="Content Placeholder 2"/>
          <p:cNvSpPr>
            <a:spLocks noGrp="1"/>
          </p:cNvSpPr>
          <p:nvPr>
            <p:ph idx="1"/>
          </p:nvPr>
        </p:nvSpPr>
        <p:spPr/>
        <p:txBody>
          <a:bodyPr>
            <a:noAutofit/>
          </a:bodyPr>
          <a:lstStyle/>
          <a:p>
            <a:r>
              <a:rPr lang="en-US" sz="4400" dirty="0" smtClean="0"/>
              <a:t>There will be a goal sheet handed out I want you to write down what you want to be able to accomplish with your next art project. </a:t>
            </a:r>
            <a:endParaRPr lang="en-US" sz="4400" dirty="0"/>
          </a:p>
        </p:txBody>
      </p:sp>
    </p:spTree>
    <p:extLst>
      <p:ext uri="{BB962C8B-B14F-4D97-AF65-F5344CB8AC3E}">
        <p14:creationId xmlns:p14="http://schemas.microsoft.com/office/powerpoint/2010/main" val="2346939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you ever said if I could redo that it would have been so much better?</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media4.popsugar-assets.com/files/2014/08/29/676/n/1922195/f95dda10e147d1a6_thumb_temp_cover_file145631661409254750.xxxlarge/i/Food-Pinterest-Fai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9175" y="2514520"/>
            <a:ext cx="4187825" cy="42154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happymusing.files.wordpress.com/2014/03/try-try-again-ba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75" y="2476420"/>
            <a:ext cx="4048125"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541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654" y="960968"/>
            <a:ext cx="8761413" cy="706964"/>
          </a:xfrm>
        </p:spPr>
        <p:txBody>
          <a:bodyPr/>
          <a:lstStyle/>
          <a:p>
            <a:r>
              <a:rPr lang="en-US" dirty="0" smtClean="0"/>
              <a:t>Redo one of you homework pieces</a:t>
            </a:r>
            <a:endParaRPr lang="en-US" dirty="0"/>
          </a:p>
        </p:txBody>
      </p:sp>
      <p:sp>
        <p:nvSpPr>
          <p:cNvPr id="3" name="Content Placeholder 2"/>
          <p:cNvSpPr>
            <a:spLocks noGrp="1"/>
          </p:cNvSpPr>
          <p:nvPr>
            <p:ph idx="1"/>
          </p:nvPr>
        </p:nvSpPr>
        <p:spPr/>
        <p:txBody>
          <a:bodyPr/>
          <a:lstStyle/>
          <a:p>
            <a:r>
              <a:rPr lang="en-US" sz="3600" dirty="0" smtClean="0"/>
              <a:t>Hopefully you are in the habit of drawing every night, maybe you even like some of what you have been working on. You are going to pick one of those and redo it. </a:t>
            </a:r>
          </a:p>
          <a:p>
            <a:endParaRPr lang="en-US" dirty="0"/>
          </a:p>
        </p:txBody>
      </p:sp>
    </p:spTree>
    <p:extLst>
      <p:ext uri="{BB962C8B-B14F-4D97-AF65-F5344CB8AC3E}">
        <p14:creationId xmlns:p14="http://schemas.microsoft.com/office/powerpoint/2010/main" val="4212611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a:t>
            </a:r>
            <a:r>
              <a:rPr lang="en-US" dirty="0"/>
              <a:t>y</a:t>
            </a:r>
            <a:r>
              <a:rPr lang="en-US" dirty="0" smtClean="0"/>
              <a:t>ou can  redo </a:t>
            </a:r>
            <a:endParaRPr lang="en-US" dirty="0"/>
          </a:p>
        </p:txBody>
      </p:sp>
      <p:sp>
        <p:nvSpPr>
          <p:cNvPr id="3" name="Content Placeholder 2"/>
          <p:cNvSpPr>
            <a:spLocks noGrp="1"/>
          </p:cNvSpPr>
          <p:nvPr>
            <p:ph idx="1"/>
          </p:nvPr>
        </p:nvSpPr>
        <p:spPr/>
        <p:txBody>
          <a:bodyPr>
            <a:normAutofit/>
          </a:bodyPr>
          <a:lstStyle/>
          <a:p>
            <a:r>
              <a:rPr lang="en-US" sz="4800" dirty="0" smtClean="0"/>
              <a:t>The twine project </a:t>
            </a:r>
          </a:p>
          <a:p>
            <a:r>
              <a:rPr lang="en-US" sz="4800" dirty="0" smtClean="0"/>
              <a:t>The smooshed face selfie </a:t>
            </a:r>
          </a:p>
        </p:txBody>
      </p:sp>
    </p:spTree>
    <p:extLst>
      <p:ext uri="{BB962C8B-B14F-4D97-AF65-F5344CB8AC3E}">
        <p14:creationId xmlns:p14="http://schemas.microsoft.com/office/powerpoint/2010/main" val="25131387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601</TotalTime>
  <Words>305</Words>
  <Application>Microsoft Office PowerPoint</Application>
  <PresentationFormat>Custom</PresentationFormat>
  <Paragraphs>45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Ion Boardroom</vt:lpstr>
      <vt:lpstr>Sketches Become More</vt:lpstr>
      <vt:lpstr>Bell Work </vt:lpstr>
      <vt:lpstr>Talk in groups about why you bell work  </vt:lpstr>
      <vt:lpstr>Goals </vt:lpstr>
      <vt:lpstr>Agenda </vt:lpstr>
      <vt:lpstr>Goal Sheet </vt:lpstr>
      <vt:lpstr>Have you ever said if I could redo that it would have been so much better?</vt:lpstr>
      <vt:lpstr>Redo one of you homework pieces</vt:lpstr>
      <vt:lpstr>Or you can  redo </vt:lpstr>
      <vt:lpstr>You can use </vt:lpstr>
      <vt:lpstr>Michael Hayes </vt:lpstr>
      <vt:lpstr>Next time </vt:lpstr>
      <vt:lpstr>Exit pass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Sketches Become More</dc:title>
  <dc:creator>Eric Viator</dc:creator>
  <cp:lastModifiedBy>Erica Lyon</cp:lastModifiedBy>
  <cp:revision>8</cp:revision>
  <cp:lastPrinted>2015-09-15T15:34:30Z</cp:lastPrinted>
  <dcterms:created xsi:type="dcterms:W3CDTF">2015-09-15T02:23:52Z</dcterms:created>
  <dcterms:modified xsi:type="dcterms:W3CDTF">2015-09-15T22:51:23Z</dcterms:modified>
</cp:coreProperties>
</file>