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67" r:id="rId5"/>
    <p:sldId id="268" r:id="rId6"/>
    <p:sldId id="279" r:id="rId7"/>
    <p:sldId id="259" r:id="rId8"/>
    <p:sldId id="260" r:id="rId9"/>
    <p:sldId id="265" r:id="rId10"/>
    <p:sldId id="270" r:id="rId11"/>
    <p:sldId id="272" r:id="rId12"/>
    <p:sldId id="273" r:id="rId13"/>
    <p:sldId id="271" r:id="rId14"/>
    <p:sldId id="274" r:id="rId15"/>
    <p:sldId id="275" r:id="rId16"/>
    <p:sldId id="276" r:id="rId17"/>
    <p:sldId id="277" r:id="rId18"/>
    <p:sldId id="27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D869-7878-43E3-9A0B-D4A4A1FC269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D869-7878-43E3-9A0B-D4A4A1FC269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D869-7878-43E3-9A0B-D4A4A1FC269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D869-7878-43E3-9A0B-D4A4A1FC269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D869-7878-43E3-9A0B-D4A4A1FC269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D869-7878-43E3-9A0B-D4A4A1FC269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D869-7878-43E3-9A0B-D4A4A1FC269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D869-7878-43E3-9A0B-D4A4A1FC269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D869-7878-43E3-9A0B-D4A4A1FC269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D869-7878-43E3-9A0B-D4A4A1FC269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D869-7878-43E3-9A0B-D4A4A1FC269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07FD869-7878-43E3-9A0B-D4A4A1FC269F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A4B11F-BDDB-4D34-8442-E16C8A7A91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3, 8.25.2017 </a:t>
            </a:r>
            <a:br>
              <a:rPr lang="en-US" dirty="0" smtClean="0"/>
            </a:br>
            <a:r>
              <a:rPr lang="en-US" dirty="0" smtClean="0"/>
              <a:t>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E.Lyon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851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Advisory</a:t>
            </a:r>
            <a:br>
              <a:rPr lang="en-US" dirty="0" smtClean="0"/>
            </a:br>
            <a:r>
              <a:rPr lang="en-US" dirty="0" smtClean="0"/>
              <a:t>8.29.2017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u="sng" dirty="0" smtClean="0"/>
              <a:t>Do Now(Bell Work)</a:t>
            </a:r>
          </a:p>
          <a:p>
            <a:r>
              <a:rPr lang="en-US" sz="3600" dirty="0" smtClean="0"/>
              <a:t>Pick up school photos at the door on your way in</a:t>
            </a:r>
          </a:p>
          <a:p>
            <a:r>
              <a:rPr lang="en-US" sz="3600" dirty="0" smtClean="0"/>
              <a:t>Take a photo of your ID so you can still get into games if you forgot it! </a:t>
            </a:r>
          </a:p>
          <a:p>
            <a:pPr marL="0" indent="0">
              <a:buNone/>
            </a:pPr>
            <a:r>
              <a:rPr lang="en-US" sz="3600" u="sng" dirty="0" smtClean="0"/>
              <a:t>Up Next:</a:t>
            </a:r>
          </a:p>
          <a:p>
            <a:r>
              <a:rPr lang="en-US" sz="3600" dirty="0"/>
              <a:t>Review attendance policies so that we don’t earn Us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4568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Attendance,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School attendance is vital to learning.  Research shows missing just 10% of school negatively affects a student's learning and achievement.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34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Prizes!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/>
              <a:t>We celebrate good attendance!  There will be drawings for prizes, special luncheons, and other surprises.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07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4800" dirty="0" smtClean="0"/>
              <a:t>4 </a:t>
            </a:r>
            <a:r>
              <a:rPr lang="en-US" sz="4800" dirty="0"/>
              <a:t>unexcused absences or 4 </a:t>
            </a:r>
            <a:r>
              <a:rPr lang="en-US" sz="4800" dirty="0" err="1"/>
              <a:t>tardies</a:t>
            </a:r>
            <a:r>
              <a:rPr lang="en-US" sz="4800" dirty="0"/>
              <a:t> = U, or a combination of 4 unexcused absences and </a:t>
            </a:r>
            <a:r>
              <a:rPr lang="en-US" sz="4800" dirty="0" err="1"/>
              <a:t>tardies</a:t>
            </a:r>
            <a:r>
              <a:rPr lang="en-US" sz="4800" dirty="0"/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9391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$20- or 3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U's must be made up for a student walk at Graduation and receive his/her diploma.  U's have to be paid off ($20) or worked off (3 hours community service).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949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If a student is under 5 minutes tardy, go directly to class.  Teachers will mark these </a:t>
            </a:r>
            <a:r>
              <a:rPr lang="en-US" sz="5400" dirty="0" err="1"/>
              <a:t>tardies</a:t>
            </a:r>
            <a:r>
              <a:rPr lang="en-US" sz="5400" dirty="0"/>
              <a:t> with a "T."  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821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than 5 min. 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If a student is more than 5 minutes tardy, the student must check in with the closest secretary.  The student will receive a tardy and 1 after-school detention.  These </a:t>
            </a:r>
            <a:r>
              <a:rPr lang="en-US" sz="3200" dirty="0" err="1"/>
              <a:t>tardies</a:t>
            </a:r>
            <a:r>
              <a:rPr lang="en-US" sz="3200" dirty="0"/>
              <a:t> are marked with an "O."  The secretaries will give the students a tardy slip and send them to class.  Students give the slip to the teachers.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413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Unexcused absences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Unexcused absences may also result in detentions, parent meetings, and further consequences.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262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Excused Absent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If a student is absent for a dr. appt. or sick, please turn in a note to your secretary or have a parent call a secretary within 3 days to have these absences excused.  Excused absence do not count towards an "U."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0506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Day 3 of 19 </a:t>
            </a:r>
            <a:br>
              <a:rPr lang="en-US" dirty="0" smtClean="0"/>
            </a:br>
            <a:r>
              <a:rPr lang="en-US" dirty="0" smtClean="0"/>
              <a:t>Day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your day 3 for your 19 day project, if you are a head, keep going and stay ahead</a:t>
            </a:r>
          </a:p>
          <a:p>
            <a:r>
              <a:rPr lang="en-US" dirty="0" smtClean="0"/>
              <a:t>If you are behind, let’s chat about ways to speed up </a:t>
            </a:r>
          </a:p>
          <a:p>
            <a:pPr lvl="1"/>
            <a:r>
              <a:rPr lang="en-US" dirty="0" smtClean="0"/>
              <a:t>You do have a four day weekend coming up to get caught up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 smtClean="0"/>
              <a:t>AP is a 5.0 scale for your GPA and Honors classes are a 4.5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85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525963"/>
          </a:xfrm>
        </p:spPr>
        <p:txBody>
          <a:bodyPr>
            <a:normAutofit fontScale="77500" lnSpcReduction="20000"/>
          </a:bodyPr>
          <a:lstStyle/>
          <a:p>
            <a:endParaRPr lang="en-US" sz="5400" dirty="0" smtClean="0"/>
          </a:p>
          <a:p>
            <a:r>
              <a:rPr lang="en-US" sz="5400" dirty="0" smtClean="0"/>
              <a:t>Pick up: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/>
              <a:t>A</a:t>
            </a:r>
            <a:r>
              <a:rPr lang="en-US" sz="5400" dirty="0" smtClean="0"/>
              <a:t> piece of drawing paper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 smtClean="0"/>
              <a:t>A sheet protector(the clear thing)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 smtClean="0"/>
              <a:t>A vista marker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 smtClean="0"/>
              <a:t>Pencil Packet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4154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#1</a:t>
            </a:r>
            <a:br>
              <a:rPr lang="en-US" dirty="0" smtClean="0"/>
            </a:br>
            <a:r>
              <a:rPr lang="en-US" b="1" dirty="0" smtClean="0"/>
              <a:t>How to cheat in 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Everyone needs:</a:t>
            </a:r>
          </a:p>
          <a:p>
            <a:pPr lvl="1"/>
            <a:r>
              <a:rPr lang="en-US" sz="2800" dirty="0" smtClean="0"/>
              <a:t>Clear paper</a:t>
            </a:r>
          </a:p>
          <a:p>
            <a:pPr lvl="1"/>
            <a:r>
              <a:rPr lang="en-US" sz="2800" dirty="0" smtClean="0"/>
              <a:t>vis-à-vis Marker</a:t>
            </a:r>
          </a:p>
          <a:p>
            <a:pPr lvl="1"/>
            <a:r>
              <a:rPr lang="en-US" sz="2800" dirty="0" smtClean="0"/>
              <a:t>And a partner! </a:t>
            </a:r>
          </a:p>
          <a:p>
            <a:r>
              <a:rPr lang="en-US" sz="2800" dirty="0" smtClean="0"/>
              <a:t>Trace your hand(keep the paper and your hand in the same position)</a:t>
            </a:r>
          </a:p>
          <a:p>
            <a:r>
              <a:rPr lang="en-US" sz="2800" dirty="0" smtClean="0"/>
              <a:t>Then trace the clear paper onto white paper, using the window as your light table(you might want to tape the paper together)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313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Shade your 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On the white paper, shade your hand</a:t>
            </a:r>
          </a:p>
          <a:p>
            <a:r>
              <a:rPr lang="en-US" sz="3200" dirty="0" smtClean="0"/>
              <a:t>Try to have five different tones </a:t>
            </a:r>
          </a:p>
          <a:p>
            <a:r>
              <a:rPr lang="en-US" sz="3200" dirty="0" smtClean="0"/>
              <a:t>Quick shading demo.</a:t>
            </a:r>
          </a:p>
          <a:p>
            <a:r>
              <a:rPr lang="en-US" sz="3200" u="sng" dirty="0" smtClean="0"/>
              <a:t>Hint: </a:t>
            </a:r>
            <a:r>
              <a:rPr lang="en-US" sz="3200" dirty="0" smtClean="0"/>
              <a:t>make the same hand shape, take a picture of your hand with your phone, change the image to black and white and then you can see the different tones of grey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441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8.29.2017</a:t>
            </a:r>
            <a:br>
              <a:rPr lang="en-US" dirty="0" smtClean="0"/>
            </a:br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up your hand – the clear one and the paper one your shaded</a:t>
            </a:r>
          </a:p>
          <a:p>
            <a:r>
              <a:rPr lang="en-US" dirty="0" smtClean="0"/>
              <a:t>Grab a piece of white </a:t>
            </a:r>
            <a:r>
              <a:rPr lang="en-US" dirty="0" err="1" smtClean="0"/>
              <a:t>gessoed</a:t>
            </a:r>
            <a:r>
              <a:rPr lang="en-US" dirty="0" smtClean="0"/>
              <a:t> cardboard</a:t>
            </a:r>
          </a:p>
          <a:p>
            <a:r>
              <a:rPr lang="en-US" dirty="0" smtClean="0"/>
              <a:t>Trace your clear hand on the </a:t>
            </a:r>
            <a:r>
              <a:rPr lang="en-US" dirty="0" err="1" smtClean="0"/>
              <a:t>gessoed</a:t>
            </a:r>
            <a:r>
              <a:rPr lang="en-US" dirty="0" smtClean="0"/>
              <a:t> cardboard</a:t>
            </a:r>
          </a:p>
          <a:p>
            <a:r>
              <a:rPr lang="en-US" dirty="0" smtClean="0"/>
              <a:t>Try to make an interesting pattern</a:t>
            </a:r>
          </a:p>
          <a:p>
            <a:r>
              <a:rPr lang="en-US" dirty="0" smtClean="0"/>
              <a:t>If you would like to make other </a:t>
            </a:r>
            <a:r>
              <a:rPr lang="en-US" smtClean="0"/>
              <a:t>hand shapes you can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98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Studio 8.29.2017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Pick up your hand out of the crate for your class period, on the cart</a:t>
            </a:r>
          </a:p>
          <a:p>
            <a:r>
              <a:rPr lang="en-US" sz="2000" dirty="0" smtClean="0"/>
              <a:t>Pick out a piece of cardboard with gesso on it</a:t>
            </a:r>
          </a:p>
          <a:p>
            <a:r>
              <a:rPr lang="en-US" sz="2000" dirty="0" smtClean="0"/>
              <a:t>Thanks for being ready!</a:t>
            </a:r>
          </a:p>
          <a:p>
            <a:endParaRPr lang="en-US" sz="2000" dirty="0"/>
          </a:p>
          <a:p>
            <a:r>
              <a:rPr lang="en-US" sz="2000" dirty="0" smtClean="0"/>
              <a:t>Reminders:</a:t>
            </a:r>
          </a:p>
          <a:p>
            <a:pPr lvl="1"/>
            <a:r>
              <a:rPr lang="en-US" sz="2000" dirty="0" smtClean="0"/>
              <a:t>Studio class is a 4.5 weighted GPA class, just like an honors class!</a:t>
            </a:r>
          </a:p>
          <a:p>
            <a:pPr lvl="1"/>
            <a:r>
              <a:rPr lang="en-US" sz="2000" dirty="0" smtClean="0"/>
              <a:t>Pay your art fee of $15- to the school accountant by the front office, bring the receipt back to me or a picture of it</a:t>
            </a:r>
          </a:p>
          <a:p>
            <a:pPr lvl="1"/>
            <a:r>
              <a:rPr lang="en-US" sz="2000" dirty="0" smtClean="0"/>
              <a:t>Face Painting – sadly another group did that at the football game so I will chat with them and see if we can do face painting at the next football game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42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8.29.2017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Cut out your hand shape</a:t>
            </a:r>
          </a:p>
          <a:p>
            <a:r>
              <a:rPr lang="en-US" sz="3600" dirty="0" smtClean="0"/>
              <a:t>Trace the shape of your hand multiple times to create patterns and shapes in your background on the white </a:t>
            </a:r>
            <a:r>
              <a:rPr lang="en-US" sz="3600" dirty="0" err="1" smtClean="0"/>
              <a:t>gessoed</a:t>
            </a:r>
            <a:r>
              <a:rPr lang="en-US" sz="3600" dirty="0" smtClean="0"/>
              <a:t> piece of cardboard</a:t>
            </a:r>
          </a:p>
          <a:p>
            <a:r>
              <a:rPr lang="en-US" sz="3600" dirty="0" smtClean="0"/>
              <a:t>Glue your hand to the board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96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depth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Shade the hand using the </a:t>
            </a:r>
            <a:r>
              <a:rPr lang="en-US" sz="5400" dirty="0" smtClean="0"/>
              <a:t>pencils</a:t>
            </a:r>
            <a:endParaRPr lang="en-US" sz="5400" dirty="0" smtClean="0"/>
          </a:p>
          <a:p>
            <a:r>
              <a:rPr lang="en-US" sz="5400" dirty="0" smtClean="0"/>
              <a:t>Cut out shapes or lines in the background to create texture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4995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dirty="0"/>
          </a:p>
          <a:p>
            <a:r>
              <a:rPr lang="en-US" sz="4400" dirty="0" smtClean="0"/>
              <a:t>Wednesday</a:t>
            </a:r>
            <a:endParaRPr lang="en-US" sz="4400" dirty="0" smtClean="0"/>
          </a:p>
          <a:p>
            <a:pPr lvl="1"/>
            <a:r>
              <a:rPr lang="en-US" sz="3600" dirty="0" smtClean="0"/>
              <a:t>Name mandala</a:t>
            </a:r>
          </a:p>
          <a:p>
            <a:pPr lvl="1"/>
            <a:r>
              <a:rPr lang="en-US" sz="3600" dirty="0" smtClean="0"/>
              <a:t>We will be working with acrylic paints</a:t>
            </a:r>
            <a:endParaRPr lang="en-US" sz="36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40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522</TotalTime>
  <Words>629</Words>
  <Application>Microsoft Office PowerPoint</Application>
  <PresentationFormat>On-screen Show (4:3)</PresentationFormat>
  <Paragraphs>79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Century Gothic</vt:lpstr>
      <vt:lpstr>Courier New</vt:lpstr>
      <vt:lpstr>Palatino Linotype</vt:lpstr>
      <vt:lpstr>Wingdings</vt:lpstr>
      <vt:lpstr>Executive</vt:lpstr>
      <vt:lpstr>Day 3, 8.25.2017  Studio</vt:lpstr>
      <vt:lpstr>Project #2</vt:lpstr>
      <vt:lpstr>Step #1 How to cheat in art</vt:lpstr>
      <vt:lpstr>Shade your Hand</vt:lpstr>
      <vt:lpstr>8.29.2017 Next class</vt:lpstr>
      <vt:lpstr>Studio 8.29.2017</vt:lpstr>
      <vt:lpstr>8.29.2017</vt:lpstr>
      <vt:lpstr>Add depth</vt:lpstr>
      <vt:lpstr>Next Class</vt:lpstr>
      <vt:lpstr>Advisory 8.29.2017</vt:lpstr>
      <vt:lpstr>Attendance, WHY?</vt:lpstr>
      <vt:lpstr>Prizes! </vt:lpstr>
      <vt:lpstr>Us </vt:lpstr>
      <vt:lpstr>$20- or 3 hours</vt:lpstr>
      <vt:lpstr>Tardies</vt:lpstr>
      <vt:lpstr>More than 5 min. late</vt:lpstr>
      <vt:lpstr>Unexcused absences </vt:lpstr>
      <vt:lpstr>Excused Absent Process</vt:lpstr>
      <vt:lpstr>AP Day 3 of 19  Day Project</vt:lpstr>
    </vt:vector>
  </TitlesOfParts>
  <Company>Ogden City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2  AP/Studio</dc:title>
  <dc:creator>Erica Lyon</dc:creator>
  <cp:lastModifiedBy>Erica Lyon</cp:lastModifiedBy>
  <cp:revision>7</cp:revision>
  <dcterms:created xsi:type="dcterms:W3CDTF">2014-08-22T13:13:49Z</dcterms:created>
  <dcterms:modified xsi:type="dcterms:W3CDTF">2017-08-29T22:28:18Z</dcterms:modified>
</cp:coreProperties>
</file>