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68" r:id="rId4"/>
    <p:sldId id="262" r:id="rId5"/>
    <p:sldId id="269" r:id="rId6"/>
    <p:sldId id="296" r:id="rId7"/>
    <p:sldId id="272" r:id="rId8"/>
    <p:sldId id="273" r:id="rId9"/>
    <p:sldId id="274" r:id="rId10"/>
    <p:sldId id="280" r:id="rId11"/>
    <p:sldId id="297" r:id="rId12"/>
    <p:sldId id="299" r:id="rId13"/>
    <p:sldId id="302" r:id="rId14"/>
    <p:sldId id="300" r:id="rId15"/>
    <p:sldId id="281" r:id="rId16"/>
    <p:sldId id="282" r:id="rId17"/>
    <p:sldId id="283" r:id="rId18"/>
    <p:sldId id="284" r:id="rId19"/>
    <p:sldId id="298" r:id="rId20"/>
    <p:sldId id="295" r:id="rId21"/>
    <p:sldId id="294" r:id="rId22"/>
    <p:sldId id="28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34" autoAdjust="0"/>
    <p:restoredTop sz="94660"/>
  </p:normalViewPr>
  <p:slideViewPr>
    <p:cSldViewPr>
      <p:cViewPr varScale="1">
        <p:scale>
          <a:sx n="128" d="100"/>
          <a:sy n="128" d="100"/>
        </p:scale>
        <p:origin x="17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2089C-C9FC-4CAA-B86E-E4FE607A909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D7E2D-31E6-4107-A04D-BF41FD7A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55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/>
          <a:lstStyle>
            <a:lvl1pPr algn="r">
              <a:defRPr sz="1200"/>
            </a:lvl1pPr>
          </a:lstStyle>
          <a:p>
            <a:fld id="{34097463-6588-4514-B3C2-D5DE63199EE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71" tIns="46785" rIns="93571" bIns="46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09"/>
            <a:ext cx="5608320" cy="4183218"/>
          </a:xfrm>
          <a:prstGeom prst="rect">
            <a:avLst/>
          </a:prstGeom>
        </p:spPr>
        <p:txBody>
          <a:bodyPr vert="horz" lIns="93571" tIns="46785" rIns="93571" bIns="467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792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792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 anchor="b"/>
          <a:lstStyle>
            <a:lvl1pPr algn="r">
              <a:defRPr sz="1200"/>
            </a:lvl1pPr>
          </a:lstStyle>
          <a:p>
            <a:fld id="{047F80E2-6A2E-49AA-9643-1C6F90C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3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1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8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4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13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6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2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2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2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8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8C5EB30-A015-4A39-88F3-F7684F948EE2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3D1D18-8FAA-4940-A218-9DB88D048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1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yfactory.com/portraits/drawing_techniques/drawing_the_eye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Smushed</a:t>
            </a:r>
            <a:r>
              <a:rPr lang="en-US" dirty="0" smtClean="0"/>
              <a:t> Face Self-</a:t>
            </a:r>
            <a:r>
              <a:rPr lang="en-US" dirty="0" err="1" smtClean="0"/>
              <a:t>Portriats</a:t>
            </a:r>
            <a:r>
              <a:rPr lang="en-US" dirty="0" smtClean="0"/>
              <a:t> 2 Days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Studio</a:t>
            </a:r>
            <a:endParaRPr lang="en-US" dirty="0" smtClean="0"/>
          </a:p>
          <a:p>
            <a:r>
              <a:rPr lang="en-US" dirty="0" smtClean="0"/>
              <a:t>Mrs. Lyon</a:t>
            </a:r>
          </a:p>
          <a:p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 3</a:t>
            </a:r>
            <a:endParaRPr lang="en-US" dirty="0"/>
          </a:p>
        </p:txBody>
      </p:sp>
      <p:pic>
        <p:nvPicPr>
          <p:cNvPr id="4" name="Content Placeholder 3" descr="mouth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7112000" cy="4856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7" b="14474"/>
          <a:stretch/>
        </p:blipFill>
        <p:spPr>
          <a:xfrm>
            <a:off x="762000" y="1752600"/>
            <a:ext cx="7712385" cy="3276600"/>
          </a:xfrm>
        </p:spPr>
      </p:pic>
    </p:spTree>
    <p:extLst>
      <p:ext uri="{BB962C8B-B14F-4D97-AF65-F5344CB8AC3E}">
        <p14:creationId xmlns:p14="http://schemas.microsoft.com/office/powerpoint/2010/main" val="327304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399"/>
            <a:ext cx="5043748" cy="6820933"/>
          </a:xfrm>
        </p:spPr>
      </p:pic>
    </p:spTree>
    <p:extLst>
      <p:ext uri="{BB962C8B-B14F-4D97-AF65-F5344CB8AC3E}">
        <p14:creationId xmlns:p14="http://schemas.microsoft.com/office/powerpoint/2010/main" val="155336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"/>
            <a:ext cx="4276725" cy="6211011"/>
          </a:xfrm>
        </p:spPr>
      </p:pic>
    </p:spTree>
    <p:extLst>
      <p:ext uri="{BB962C8B-B14F-4D97-AF65-F5344CB8AC3E}">
        <p14:creationId xmlns:p14="http://schemas.microsoft.com/office/powerpoint/2010/main" val="244040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4562475" cy="6856178"/>
          </a:xfrm>
        </p:spPr>
      </p:pic>
    </p:spTree>
    <p:extLst>
      <p:ext uri="{BB962C8B-B14F-4D97-AF65-F5344CB8AC3E}">
        <p14:creationId xmlns:p14="http://schemas.microsoft.com/office/powerpoint/2010/main" val="325390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Head Proportions</a:t>
            </a:r>
            <a:endParaRPr lang="en-US" dirty="0"/>
          </a:p>
        </p:txBody>
      </p:sp>
      <p:pic>
        <p:nvPicPr>
          <p:cNvPr id="4" name="Content Placeholder 3" descr="proportions_of_a_head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6962775" cy="4794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Proportions of the Face</a:t>
            </a:r>
            <a:endParaRPr lang="en-US" dirty="0"/>
          </a:p>
        </p:txBody>
      </p:sp>
      <p:pic>
        <p:nvPicPr>
          <p:cNvPr id="4" name="Content Placeholder 3" descr="proportions_of_a_head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63908"/>
            <a:ext cx="6962775" cy="4794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portions_of_a_head_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7414986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portions_of_a_head_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7857671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543425" cy="6394450"/>
          </a:xfrm>
        </p:spPr>
      </p:pic>
    </p:spTree>
    <p:extLst>
      <p:ext uri="{BB962C8B-B14F-4D97-AF65-F5344CB8AC3E}">
        <p14:creationId xmlns:p14="http://schemas.microsoft.com/office/powerpoint/2010/main" val="398536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9.27.2016 Find </a:t>
            </a:r>
            <a:r>
              <a:rPr lang="en-US" dirty="0" smtClean="0"/>
              <a:t>your picture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your </a:t>
            </a:r>
            <a:r>
              <a:rPr lang="en-US" dirty="0" smtClean="0"/>
              <a:t>printed off image from a few classes ago</a:t>
            </a:r>
          </a:p>
          <a:p>
            <a:r>
              <a:rPr lang="en-US" dirty="0" smtClean="0"/>
              <a:t>If you don’t have one, wait till after the mini-lecture and we’ll print off a picture for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36954"/>
            <a:ext cx="2581275" cy="3554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62" y="3352800"/>
            <a:ext cx="417096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Time: Sketch your 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Using the printed off image</a:t>
            </a:r>
          </a:p>
          <a:p>
            <a:pPr algn="ctr"/>
            <a:r>
              <a:rPr lang="en-US" dirty="0" smtClean="0"/>
              <a:t>Draw your </a:t>
            </a:r>
            <a:r>
              <a:rPr lang="en-US" dirty="0" err="1" smtClean="0"/>
              <a:t>smushed</a:t>
            </a:r>
            <a:r>
              <a:rPr lang="en-US" dirty="0" smtClean="0"/>
              <a:t> face</a:t>
            </a:r>
          </a:p>
          <a:p>
            <a:pPr algn="ctr"/>
            <a:r>
              <a:rPr lang="en-US" dirty="0" smtClean="0"/>
              <a:t>Using shading pencils (if you want to challenge yourself you can use contrasting colors)</a:t>
            </a:r>
            <a:endParaRPr lang="en-US" dirty="0"/>
          </a:p>
          <a:p>
            <a:pPr algn="ctr"/>
            <a:r>
              <a:rPr lang="en-US" dirty="0" smtClean="0"/>
              <a:t>2 days to work on this</a:t>
            </a:r>
          </a:p>
          <a:p>
            <a:pPr algn="ctr"/>
            <a:r>
              <a:rPr lang="en-US" dirty="0" smtClean="0"/>
              <a:t>Focus on proportions and ratios</a:t>
            </a:r>
          </a:p>
          <a:p>
            <a:pPr algn="ctr"/>
            <a:r>
              <a:rPr lang="en-US" dirty="0" smtClean="0"/>
              <a:t>Having at least 5 tones of graphite</a:t>
            </a:r>
            <a:endParaRPr lang="en-US" dirty="0"/>
          </a:p>
          <a:p>
            <a:pPr indent="0" algn="ctr">
              <a:buNone/>
            </a:pPr>
            <a:endParaRPr lang="en-US" dirty="0" smtClean="0"/>
          </a:p>
          <a:p>
            <a:pPr indent="0" algn="ctr">
              <a:buNone/>
            </a:pPr>
            <a:r>
              <a:rPr lang="en-US" dirty="0" smtClean="0"/>
              <a:t>Reminder: please make sure to pay your art fee, when you do you get a sketch book in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Remember: </a:t>
            </a:r>
          </a:p>
          <a:p>
            <a:pPr lvl="1"/>
            <a:r>
              <a:rPr lang="en-US" sz="3600" dirty="0"/>
              <a:t>Table area must be cleaned before you can </a:t>
            </a:r>
            <a:r>
              <a:rPr lang="en-US" sz="3600" dirty="0" err="1" smtClean="0"/>
              <a:t>leaveAnything</a:t>
            </a:r>
            <a:r>
              <a:rPr lang="en-US" sz="3600" dirty="0" smtClean="0"/>
              <a:t> </a:t>
            </a:r>
            <a:r>
              <a:rPr lang="en-US" sz="3600" dirty="0"/>
              <a:t>around the floor needs to be put away</a:t>
            </a:r>
          </a:p>
          <a:p>
            <a:pPr lvl="1"/>
            <a:r>
              <a:rPr lang="en-US" sz="3600" dirty="0"/>
              <a:t>All things put back where you found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 Factory</a:t>
            </a:r>
          </a:p>
          <a:p>
            <a:pPr lvl="1"/>
            <a:r>
              <a:rPr lang="en-US" dirty="0" smtClean="0">
                <a:hlinkClick r:id="rId2"/>
              </a:rPr>
              <a:t>http://www.artyfactory.com/portraits/drawing_techniques/drawing_the_eye.htm</a:t>
            </a:r>
            <a:endParaRPr lang="en-US" dirty="0" smtClean="0"/>
          </a:p>
          <a:p>
            <a:pPr lvl="1"/>
            <a:r>
              <a:rPr lang="en-US" dirty="0" smtClean="0"/>
              <a:t>Found images on for slides about drawing eye, nose, ear, mouth, and face proportions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</a:t>
            </a:r>
            <a:r>
              <a:rPr lang="en-US" dirty="0" err="1" smtClean="0"/>
              <a:t>Portriat</a:t>
            </a:r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2190749" cy="4038600"/>
          </a:xfrm>
        </p:spPr>
        <p:txBody>
          <a:bodyPr/>
          <a:lstStyle/>
          <a:p>
            <a:r>
              <a:rPr lang="en-US" dirty="0" smtClean="0"/>
              <a:t>Eye</a:t>
            </a:r>
          </a:p>
          <a:p>
            <a:r>
              <a:rPr lang="en-US" dirty="0" smtClean="0"/>
              <a:t>Ear</a:t>
            </a:r>
          </a:p>
          <a:p>
            <a:r>
              <a:rPr lang="en-US" dirty="0" smtClean="0"/>
              <a:t>Nose</a:t>
            </a:r>
          </a:p>
          <a:p>
            <a:r>
              <a:rPr lang="en-US" dirty="0" smtClean="0"/>
              <a:t>Mouth</a:t>
            </a:r>
          </a:p>
          <a:p>
            <a:r>
              <a:rPr lang="en-US" dirty="0" smtClean="0"/>
              <a:t>Proportions of the Human 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1" t="11824" r="23776" b="6994"/>
          <a:stretch/>
        </p:blipFill>
        <p:spPr>
          <a:xfrm>
            <a:off x="3505200" y="2743200"/>
            <a:ext cx="5205046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</a:t>
            </a:r>
            <a:endParaRPr lang="en-US" dirty="0"/>
          </a:p>
        </p:txBody>
      </p:sp>
      <p:pic>
        <p:nvPicPr>
          <p:cNvPr id="4" name="Content Placeholder 3" descr="eye_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65960"/>
            <a:ext cx="5422340" cy="3901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y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05626"/>
            <a:ext cx="6629400" cy="4769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225181" cy="4648200"/>
          </a:xfrm>
        </p:spPr>
      </p:pic>
    </p:spTree>
    <p:extLst>
      <p:ext uri="{BB962C8B-B14F-4D97-AF65-F5344CB8AC3E}">
        <p14:creationId xmlns:p14="http://schemas.microsoft.com/office/powerpoint/2010/main" val="299462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1</a:t>
            </a:r>
            <a:endParaRPr lang="en-US" dirty="0"/>
          </a:p>
        </p:txBody>
      </p:sp>
      <p:pic>
        <p:nvPicPr>
          <p:cNvPr id="4" name="Content Placeholder 3" descr="ea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304800"/>
            <a:ext cx="4343400" cy="6379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2</a:t>
            </a:r>
            <a:endParaRPr lang="en-US" dirty="0"/>
          </a:p>
        </p:txBody>
      </p:sp>
      <p:pic>
        <p:nvPicPr>
          <p:cNvPr id="4" name="Content Placeholder 3" descr="ear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304799"/>
            <a:ext cx="4572000" cy="671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3</a:t>
            </a:r>
            <a:endParaRPr lang="en-US" dirty="0"/>
          </a:p>
        </p:txBody>
      </p:sp>
      <p:pic>
        <p:nvPicPr>
          <p:cNvPr id="4" name="Content Placeholder 3" descr="ear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800600" cy="7050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2483</TotalTime>
  <Words>187</Words>
  <Application>Microsoft Office PowerPoint</Application>
  <PresentationFormat>On-screen Show (4:3)</PresentationFormat>
  <Paragraphs>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Corbel</vt:lpstr>
      <vt:lpstr>Basis</vt:lpstr>
      <vt:lpstr> Smushed Face Self-Portriats 2 Days</vt:lpstr>
      <vt:lpstr>9.27.2016 Find your picture </vt:lpstr>
      <vt:lpstr>Self-Portriat Review</vt:lpstr>
      <vt:lpstr>Eye</vt:lpstr>
      <vt:lpstr>PowerPoint Presentation</vt:lpstr>
      <vt:lpstr>PowerPoint Presentation</vt:lpstr>
      <vt:lpstr>Ear 1</vt:lpstr>
      <vt:lpstr>Ear 2</vt:lpstr>
      <vt:lpstr>Ear 3</vt:lpstr>
      <vt:lpstr>Mouth 3</vt:lpstr>
      <vt:lpstr>PowerPoint Presentation</vt:lpstr>
      <vt:lpstr>PowerPoint Presentation</vt:lpstr>
      <vt:lpstr>PowerPoint Presentation</vt:lpstr>
      <vt:lpstr>PowerPoint Presentation</vt:lpstr>
      <vt:lpstr>Human Head Proportions</vt:lpstr>
      <vt:lpstr>Proportions of the Face</vt:lpstr>
      <vt:lpstr>PowerPoint Presentation</vt:lpstr>
      <vt:lpstr>PowerPoint Presentation</vt:lpstr>
      <vt:lpstr>PowerPoint Presentation</vt:lpstr>
      <vt:lpstr>Studio Time: Sketch your face</vt:lpstr>
      <vt:lpstr>Clean-Up</vt:lpstr>
      <vt:lpstr>Citations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#4 Self-Portraits</dc:title>
  <dc:creator>Erica Lyon</dc:creator>
  <cp:lastModifiedBy>Erica Lyon</cp:lastModifiedBy>
  <cp:revision>41</cp:revision>
  <cp:lastPrinted>2014-10-06T13:23:47Z</cp:lastPrinted>
  <dcterms:created xsi:type="dcterms:W3CDTF">2010-10-18T20:34:48Z</dcterms:created>
  <dcterms:modified xsi:type="dcterms:W3CDTF">2016-09-27T16:16:06Z</dcterms:modified>
</cp:coreProperties>
</file>