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B2061-99AB-4F78-86D1-E16E1C0FDC85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B875A-5FFA-4956-9C1F-262BE53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B875A-5FFA-4956-9C1F-262BE53D2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6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EE935-CE27-4444-AD9E-8382E8F5E7EA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3,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B</a:t>
            </a:r>
          </a:p>
          <a:p>
            <a:r>
              <a:rPr lang="en-US" dirty="0" smtClean="0"/>
              <a:t>Mrs. Lyon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07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Bell Work: 2.27.2017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163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arenR"/>
            </a:pPr>
            <a:r>
              <a:rPr lang="en-US" sz="2700" b="1" dirty="0" smtClean="0"/>
              <a:t>Where you here last class? Yes or No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700" b="1" dirty="0" smtClean="0"/>
              <a:t>How was the sub?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700" b="1" dirty="0"/>
              <a:t>What theme are you going to add to your two point perspective(make a list of 5 things</a:t>
            </a:r>
            <a:r>
              <a:rPr lang="en-US" sz="2700" b="1" dirty="0" smtClean="0"/>
              <a:t>)?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700" b="1" dirty="0" smtClean="0"/>
              <a:t>How many shapes were you able to add last class?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700" b="1" dirty="0" smtClean="0"/>
              <a:t>What worked well for you with the handout?</a:t>
            </a:r>
          </a:p>
          <a:p>
            <a:pPr marL="525780" indent="-457200">
              <a:buFont typeface="+mj-lt"/>
              <a:buAutoNum type="arabicParenR"/>
            </a:pPr>
            <a:r>
              <a:rPr lang="en-US" sz="2700" b="1" dirty="0" smtClean="0"/>
              <a:t>What questions do you have about adding cut out shapes to your two point perspective project?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2.27.2017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Bell work</a:t>
            </a:r>
          </a:p>
          <a:p>
            <a:r>
              <a:rPr lang="en-US" dirty="0" smtClean="0"/>
              <a:t>Studio time</a:t>
            </a:r>
          </a:p>
          <a:p>
            <a:pPr lvl="1"/>
            <a:r>
              <a:rPr lang="en-US" dirty="0" smtClean="0"/>
              <a:t>Goals ( you can always exceed the number expected)</a:t>
            </a:r>
          </a:p>
          <a:p>
            <a:pPr lvl="2"/>
            <a:r>
              <a:rPr lang="en-US" dirty="0" smtClean="0"/>
              <a:t>Complete 8 to 10 boxes</a:t>
            </a:r>
          </a:p>
          <a:p>
            <a:pPr lvl="2"/>
            <a:r>
              <a:rPr lang="en-US" dirty="0" smtClean="0"/>
              <a:t>Have 6 to 8 shapes visually cut out of the boxes</a:t>
            </a:r>
          </a:p>
          <a:p>
            <a:pPr lvl="2"/>
            <a:r>
              <a:rPr lang="en-US" b="1" dirty="0" smtClean="0"/>
              <a:t>Add your theme!</a:t>
            </a:r>
          </a:p>
          <a:p>
            <a:pPr lvl="3"/>
            <a:r>
              <a:rPr lang="en-US" b="1" dirty="0" smtClean="0"/>
              <a:t>Have 4 to 6 characters or items from your theme</a:t>
            </a:r>
          </a:p>
          <a:p>
            <a:r>
              <a:rPr lang="en-US" dirty="0" smtClean="0"/>
              <a:t>Next class</a:t>
            </a:r>
          </a:p>
          <a:p>
            <a:r>
              <a:rPr lang="en-US" dirty="0" smtClean="0"/>
              <a:t>Exit Pass</a:t>
            </a:r>
            <a:endParaRPr lang="en-US" dirty="0"/>
          </a:p>
        </p:txBody>
      </p:sp>
      <p:pic>
        <p:nvPicPr>
          <p:cNvPr id="4" name="Picture 3" descr="icon_rem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04800"/>
            <a:ext cx="1371600" cy="2202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Studio Time: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943600" cy="51816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Goals last two classes</a:t>
            </a:r>
            <a:endParaRPr lang="en-US" sz="2400" i="1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Complete 8 to 10 boxes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Have 6 to 8 shapes visually </a:t>
            </a:r>
          </a:p>
          <a:p>
            <a:pPr lvl="2">
              <a:buNone/>
            </a:pPr>
            <a:r>
              <a:rPr lang="en-US" dirty="0" smtClean="0"/>
              <a:t>cut out of the boxes</a:t>
            </a:r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Add your theme! Todays Goal</a:t>
            </a:r>
          </a:p>
          <a:p>
            <a:pPr lvl="3"/>
            <a:r>
              <a:rPr lang="en-US" sz="2400" b="1" dirty="0" smtClean="0">
                <a:solidFill>
                  <a:srgbClr val="FF0000"/>
                </a:solidFill>
              </a:rPr>
              <a:t>Have 4 to 6 characters </a:t>
            </a:r>
          </a:p>
          <a:p>
            <a:pPr lvl="3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or items from your theme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If you are done with adding your theme, start shading your art with shading pencils or colored pencils(this is the goal for next class).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560" y="2257724"/>
            <a:ext cx="3093440" cy="2321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188" y="4515448"/>
            <a:ext cx="3093440" cy="2321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32" y="-15766"/>
            <a:ext cx="3093440" cy="2321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226"/>
            <a:ext cx="7024744" cy="1143000"/>
          </a:xfrm>
        </p:spPr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982609" cy="40800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Next Class: Shading and Finishing up theme</a:t>
            </a:r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If you need to take it home for home work please do so!</a:t>
            </a:r>
          </a:p>
          <a:p>
            <a:r>
              <a:rPr lang="en-US" dirty="0" smtClean="0"/>
              <a:t>Project is DUE Friday the 3</a:t>
            </a:r>
            <a:r>
              <a:rPr lang="en-US" baseline="30000" dirty="0" smtClean="0"/>
              <a:t>rd</a:t>
            </a:r>
            <a:r>
              <a:rPr lang="en-US" dirty="0" smtClean="0"/>
              <a:t> of March at the end of class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Be ready to turn your project in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With portfolio(goal written)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Rubric(grade yourself)</a:t>
            </a:r>
          </a:p>
          <a:p>
            <a:endParaRPr lang="en-US" dirty="0"/>
          </a:p>
        </p:txBody>
      </p:sp>
      <p:pic>
        <p:nvPicPr>
          <p:cNvPr id="4" name="Picture 3" descr="n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1394" y="54212"/>
            <a:ext cx="118110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Exit Pass: 2/27/2017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How many shapes in two point perspective do you have on your project?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How many shapes did you visually cut out of your other shapes(in two point perspective)?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How many items do you have about your theme?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Have you started shading your art work yet? Yes or no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Explain, why you have achieved what you have achieved so far with this assignment?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What has worked well for you?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What has been challenging or difficult for you?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470</TotalTime>
  <Words>341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Wingdings</vt:lpstr>
      <vt:lpstr>Wingdings 2</vt:lpstr>
      <vt:lpstr>Austin</vt:lpstr>
      <vt:lpstr>Project 3, Day 3</vt:lpstr>
      <vt:lpstr>Bell Work: 2.27.2017</vt:lpstr>
      <vt:lpstr>Agenda 2.27.2017</vt:lpstr>
      <vt:lpstr>Studio Time: Goals</vt:lpstr>
      <vt:lpstr>Next Class</vt:lpstr>
      <vt:lpstr>Exit Pass: 2/27/2017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3, Day 3</dc:title>
  <dc:creator>Erica Lyon</dc:creator>
  <cp:lastModifiedBy>Erica Lyon</cp:lastModifiedBy>
  <cp:revision>10</cp:revision>
  <dcterms:created xsi:type="dcterms:W3CDTF">2011-02-28T20:25:53Z</dcterms:created>
  <dcterms:modified xsi:type="dcterms:W3CDTF">2017-03-01T22:21:52Z</dcterms:modified>
</cp:coreProperties>
</file>