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Day 1 of 2 </a:t>
            </a:r>
            <a:r>
              <a:rPr lang="en-US" dirty="0" smtClean="0"/>
              <a:t>OTN Contest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E.Lyon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43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Pass 4.10.2017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9661803" cy="3880773"/>
          </a:xfrm>
        </p:spPr>
        <p:txBody>
          <a:bodyPr>
            <a:noAutofit/>
          </a:bodyPr>
          <a:lstStyle/>
          <a:p>
            <a:pPr>
              <a:buFont typeface="+mj-lt"/>
              <a:buAutoNum type="arabicParenR"/>
            </a:pPr>
            <a:r>
              <a:rPr lang="en-US" sz="3200" b="1" dirty="0" smtClean="0"/>
              <a:t>How are you creating atmosphere perspective in your art? If you are not, how  could you add it?</a:t>
            </a:r>
          </a:p>
          <a:p>
            <a:pPr>
              <a:buFont typeface="+mj-lt"/>
              <a:buAutoNum type="arabicParenR"/>
            </a:pPr>
            <a:r>
              <a:rPr lang="en-US" sz="3200" b="1" dirty="0" smtClean="0"/>
              <a:t>How are you showing you have a fore ground, middle ground, and back ground in your work?</a:t>
            </a:r>
          </a:p>
          <a:p>
            <a:pPr>
              <a:buFont typeface="+mj-lt"/>
              <a:buAutoNum type="arabicParenR"/>
            </a:pPr>
            <a:r>
              <a:rPr lang="en-US" sz="3200" b="1" dirty="0" smtClean="0"/>
              <a:t>Next class this project is due at the end of class, what will you need to do in order to be done on time?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44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47" y="1483895"/>
            <a:ext cx="10130589" cy="4557467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1) How was your Spring Break?</a:t>
            </a:r>
          </a:p>
          <a:p>
            <a:r>
              <a:rPr lang="en-US" sz="2400" b="1" dirty="0" smtClean="0"/>
              <a:t>2) In a drawing or painting, when things are close to you they are:</a:t>
            </a:r>
          </a:p>
          <a:p>
            <a:pPr lvl="1"/>
            <a:r>
              <a:rPr lang="en-US" sz="2400" b="1" dirty="0" smtClean="0"/>
              <a:t>Bigger</a:t>
            </a:r>
            <a:r>
              <a:rPr lang="en-US" sz="2400" b="1" dirty="0"/>
              <a:t> </a:t>
            </a:r>
            <a:r>
              <a:rPr lang="en-US" sz="2400" b="1" dirty="0" smtClean="0"/>
              <a:t>– Or Smaller?</a:t>
            </a:r>
          </a:p>
          <a:p>
            <a:r>
              <a:rPr lang="en-US" sz="2400" b="1" dirty="0" smtClean="0"/>
              <a:t>3) In a drawing or painting, when things are far away they are:</a:t>
            </a:r>
          </a:p>
          <a:p>
            <a:pPr lvl="1"/>
            <a:r>
              <a:rPr lang="en-US" sz="2400" b="1" dirty="0" smtClean="0"/>
              <a:t>Clear –or- Blurry</a:t>
            </a:r>
          </a:p>
          <a:p>
            <a:r>
              <a:rPr lang="en-US" sz="2400" b="1" dirty="0" smtClean="0"/>
              <a:t>4) In a drawing or painting, brighter more vibrant colors are:</a:t>
            </a:r>
          </a:p>
          <a:p>
            <a:pPr lvl="1"/>
            <a:r>
              <a:rPr lang="en-US" sz="2400" b="1" dirty="0" smtClean="0"/>
              <a:t>Closure –or- further away?</a:t>
            </a:r>
          </a:p>
          <a:p>
            <a:r>
              <a:rPr lang="en-US" sz="2400" b="1" dirty="0" smtClean="0"/>
              <a:t>5) What is atmospheric perspective?</a:t>
            </a:r>
          </a:p>
          <a:p>
            <a:r>
              <a:rPr lang="en-US" sz="2400" b="1" dirty="0" smtClean="0"/>
              <a:t>6) What do you think a landscape needs to have to give it depth?</a:t>
            </a:r>
          </a:p>
          <a:p>
            <a:pPr lvl="4"/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2339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4.10.2017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Bell Work</a:t>
            </a:r>
          </a:p>
          <a:p>
            <a:r>
              <a:rPr lang="en-US" dirty="0" smtClean="0"/>
              <a:t>Agenda</a:t>
            </a:r>
          </a:p>
          <a:p>
            <a:r>
              <a:rPr lang="en-US" dirty="0" smtClean="0"/>
              <a:t>Rest of the term and FYI ‘stuff’</a:t>
            </a:r>
          </a:p>
          <a:p>
            <a:r>
              <a:rPr lang="en-US" dirty="0" smtClean="0"/>
              <a:t>Review Bell Work</a:t>
            </a:r>
          </a:p>
          <a:p>
            <a:r>
              <a:rPr lang="en-US" dirty="0" smtClean="0"/>
              <a:t>Two day project</a:t>
            </a:r>
          </a:p>
          <a:p>
            <a:r>
              <a:rPr lang="en-US" dirty="0" smtClean="0"/>
              <a:t>Find an image</a:t>
            </a:r>
          </a:p>
          <a:p>
            <a:pPr lvl="1"/>
            <a:r>
              <a:rPr lang="en-US" dirty="0" smtClean="0"/>
              <a:t>Create background with chalk</a:t>
            </a:r>
          </a:p>
          <a:p>
            <a:pPr lvl="1"/>
            <a:r>
              <a:rPr lang="en-US" dirty="0" smtClean="0"/>
              <a:t>Spray</a:t>
            </a:r>
          </a:p>
          <a:p>
            <a:pPr lvl="1"/>
            <a:r>
              <a:rPr lang="en-US" dirty="0" smtClean="0"/>
              <a:t>Middle ground, pastel</a:t>
            </a:r>
          </a:p>
          <a:p>
            <a:pPr lvl="1"/>
            <a:r>
              <a:rPr lang="en-US" dirty="0" smtClean="0"/>
              <a:t>Foreground, pencil – color or shading</a:t>
            </a:r>
          </a:p>
          <a:p>
            <a:r>
              <a:rPr lang="en-US" dirty="0" smtClean="0"/>
              <a:t>Exit Pass</a:t>
            </a:r>
          </a:p>
        </p:txBody>
      </p:sp>
    </p:spTree>
    <p:extLst>
      <p:ext uri="{BB962C8B-B14F-4D97-AF65-F5344CB8AC3E}">
        <p14:creationId xmlns:p14="http://schemas.microsoft.com/office/powerpoint/2010/main" val="174095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 of the Year/Term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1459833"/>
            <a:ext cx="9994232" cy="4997114"/>
          </a:xfrm>
        </p:spPr>
        <p:txBody>
          <a:bodyPr>
            <a:normAutofit/>
          </a:bodyPr>
          <a:lstStyle/>
          <a:p>
            <a:r>
              <a:rPr lang="en-US" dirty="0" smtClean="0"/>
              <a:t>Art Fees</a:t>
            </a:r>
          </a:p>
          <a:p>
            <a:pPr lvl="1"/>
            <a:r>
              <a:rPr lang="en-US" dirty="0" smtClean="0"/>
              <a:t>If you haven’t paid it’s fine now</a:t>
            </a:r>
          </a:p>
          <a:p>
            <a:pPr lvl="1"/>
            <a:r>
              <a:rPr lang="en-US" dirty="0" smtClean="0"/>
              <a:t>Make sure to pay so that you can get your art &amp; I can sign our sign out sheet at the end of the year(concerns chat with me)</a:t>
            </a:r>
          </a:p>
          <a:p>
            <a:r>
              <a:rPr lang="en-US" dirty="0" smtClean="0"/>
              <a:t>Recycled Art</a:t>
            </a:r>
          </a:p>
          <a:p>
            <a:pPr lvl="1"/>
            <a:r>
              <a:rPr lang="en-US" dirty="0" smtClean="0"/>
              <a:t>Has not been graded yet</a:t>
            </a:r>
          </a:p>
          <a:p>
            <a:pPr lvl="1"/>
            <a:r>
              <a:rPr lang="en-US" dirty="0" smtClean="0"/>
              <a:t>Will be by the end of this week</a:t>
            </a:r>
          </a:p>
          <a:p>
            <a:pPr lvl="1"/>
            <a:r>
              <a:rPr lang="en-US" dirty="0" smtClean="0"/>
              <a:t>Please make sure to leave all recycled projects where they are do not move</a:t>
            </a:r>
          </a:p>
          <a:p>
            <a:r>
              <a:rPr lang="en-US" dirty="0" smtClean="0"/>
              <a:t>Friday</a:t>
            </a:r>
          </a:p>
          <a:p>
            <a:pPr lvl="1"/>
            <a:r>
              <a:rPr lang="en-US" dirty="0" smtClean="0"/>
              <a:t>We will be doing fused glass</a:t>
            </a:r>
          </a:p>
          <a:p>
            <a:pPr lvl="1"/>
            <a:r>
              <a:rPr lang="en-US" dirty="0" smtClean="0"/>
              <a:t>It’s a one day project, so make sure to be here Friday</a:t>
            </a:r>
          </a:p>
          <a:p>
            <a:pPr lvl="1"/>
            <a:r>
              <a:rPr lang="en-US" dirty="0" smtClean="0"/>
              <a:t>Those who have paid their fee by then, will get theirs fired, those that haven’t won’t </a:t>
            </a:r>
            <a:r>
              <a:rPr lang="en-US" dirty="0" smtClean="0">
                <a:sym typeface="Wingdings" panose="05000000000000000000" pitchFamily="2" charset="2"/>
              </a:rPr>
              <a:t>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76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b="1" dirty="0"/>
              <a:t>1) How was your Spring Break?</a:t>
            </a:r>
          </a:p>
          <a:p>
            <a:r>
              <a:rPr lang="en-US" sz="2400" b="1" dirty="0"/>
              <a:t>2) In a drawing or painting, when things are close to you they are:</a:t>
            </a:r>
          </a:p>
          <a:p>
            <a:pPr lvl="1"/>
            <a:r>
              <a:rPr lang="en-US" sz="2400" b="1" dirty="0"/>
              <a:t>Bigger – Or Smaller?</a:t>
            </a:r>
          </a:p>
          <a:p>
            <a:r>
              <a:rPr lang="en-US" sz="2400" b="1" dirty="0"/>
              <a:t>3) In a drawing or painting, when things are far away they are:</a:t>
            </a:r>
          </a:p>
          <a:p>
            <a:pPr lvl="1"/>
            <a:r>
              <a:rPr lang="en-US" sz="2400" b="1" dirty="0"/>
              <a:t>Clear –or- Blurry</a:t>
            </a:r>
          </a:p>
          <a:p>
            <a:r>
              <a:rPr lang="en-US" sz="2400" b="1" dirty="0"/>
              <a:t>4) In a drawing or painting, brighter more vibrant colors are:</a:t>
            </a:r>
          </a:p>
          <a:p>
            <a:pPr lvl="1"/>
            <a:r>
              <a:rPr lang="en-US" sz="2400" b="1" dirty="0"/>
              <a:t>Closure –or- further away?</a:t>
            </a:r>
          </a:p>
          <a:p>
            <a:pPr lvl="4"/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5) What is atmospheric perspective?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5" y="2160589"/>
            <a:ext cx="3830498" cy="4488863"/>
          </a:xfrm>
        </p:spPr>
        <p:txBody>
          <a:bodyPr/>
          <a:lstStyle/>
          <a:p>
            <a:r>
              <a:rPr lang="en-US" b="1" dirty="0"/>
              <a:t>Aerial perspective</a:t>
            </a:r>
            <a:r>
              <a:rPr lang="en-US" dirty="0"/>
              <a:t>, also called </a:t>
            </a:r>
            <a:r>
              <a:rPr lang="en-US" b="1" dirty="0"/>
              <a:t>atmospheric </a:t>
            </a:r>
            <a:r>
              <a:rPr lang="en-US" b="1" dirty="0" smtClean="0"/>
              <a:t>perspective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method </a:t>
            </a:r>
            <a:r>
              <a:rPr lang="en-US" dirty="0"/>
              <a:t>of creating the illusion of depth, or recession, in a painting or drawing by modulating </a:t>
            </a:r>
            <a:r>
              <a:rPr lang="en-US" dirty="0" smtClean="0"/>
              <a:t>color </a:t>
            </a:r>
            <a:r>
              <a:rPr lang="en-US" dirty="0"/>
              <a:t>to simulate changes effected by the </a:t>
            </a:r>
            <a:r>
              <a:rPr lang="en-US" b="1" dirty="0"/>
              <a:t>atmosphere</a:t>
            </a:r>
            <a:r>
              <a:rPr lang="en-US" dirty="0"/>
              <a:t> on the </a:t>
            </a:r>
            <a:r>
              <a:rPr lang="en-US" dirty="0" smtClean="0"/>
              <a:t>colors </a:t>
            </a:r>
            <a:r>
              <a:rPr lang="en-US" dirty="0"/>
              <a:t>of things seen at a distance</a:t>
            </a:r>
            <a:endParaRPr lang="en-US" dirty="0"/>
          </a:p>
        </p:txBody>
      </p:sp>
      <p:pic>
        <p:nvPicPr>
          <p:cNvPr id="1030" name="Picture 6" descr="Image result for atmospheric perspec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07" y="1270000"/>
            <a:ext cx="4260594" cy="3017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atmospheric perspec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126" y="4523952"/>
            <a:ext cx="4154070" cy="21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atmospheric perspec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960" y="2598821"/>
            <a:ext cx="2720178" cy="180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2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6) What do you think a landscape needs to have to give it depth?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5010761" cy="4460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depth </a:t>
            </a:r>
            <a:r>
              <a:rPr lang="en-US" sz="2400" dirty="0"/>
              <a:t>of field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distance between the nearest and the furthest objects that give an image judged to be in focus in a camera.</a:t>
            </a:r>
          </a:p>
          <a:p>
            <a:endParaRPr lang="en-US" sz="2400" b="1" dirty="0"/>
          </a:p>
          <a:p>
            <a:r>
              <a:rPr lang="en-US" sz="2400" dirty="0" smtClean="0"/>
              <a:t>In photography this is used as a focal distance</a:t>
            </a:r>
            <a:endParaRPr lang="en-US" sz="2400" dirty="0"/>
          </a:p>
        </p:txBody>
      </p:sp>
      <p:pic>
        <p:nvPicPr>
          <p:cNvPr id="2050" name="Picture 2" descr="Image result for depth of fie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165" y="4002504"/>
            <a:ext cx="2455038" cy="261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depth of field 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480" y="4259011"/>
            <a:ext cx="35433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fore ground, middle ground and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55" y="1270000"/>
            <a:ext cx="33623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2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Ogden Trails Landscape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Find an image</a:t>
            </a:r>
          </a:p>
          <a:p>
            <a:pPr lvl="1"/>
            <a:r>
              <a:rPr lang="en-US" sz="3000" dirty="0" smtClean="0"/>
              <a:t>Ogden Trails – trails on this side of the mountain</a:t>
            </a:r>
          </a:p>
          <a:p>
            <a:r>
              <a:rPr lang="en-US" sz="3200" dirty="0" smtClean="0"/>
              <a:t>Sketch</a:t>
            </a:r>
          </a:p>
          <a:p>
            <a:pPr lvl="1"/>
            <a:r>
              <a:rPr lang="en-US" sz="3000" dirty="0" smtClean="0"/>
              <a:t>When you are done sketching(lightly), get your image approved, get a large paper, add background with chalk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6" name="Picture 4" descr="Image result for ogden trails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200" y="168275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ogden trails 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1" y="168275"/>
            <a:ext cx="3206750" cy="193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2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Expectations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" y="1590675"/>
            <a:ext cx="11058525" cy="4450687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Foreground, middle ground and background</a:t>
            </a:r>
          </a:p>
          <a:p>
            <a:r>
              <a:rPr lang="en-US" sz="2400" dirty="0" smtClean="0"/>
              <a:t>Foreground – detail and brighter – pencil(colored or shading)</a:t>
            </a:r>
          </a:p>
          <a:p>
            <a:r>
              <a:rPr lang="en-US" sz="2400" dirty="0" smtClean="0"/>
              <a:t>Middle ground – a little less detail and duller (pastel)</a:t>
            </a:r>
          </a:p>
          <a:p>
            <a:r>
              <a:rPr lang="en-US" sz="2400" dirty="0" smtClean="0"/>
              <a:t>Background – dullest(atmospheric perspective) and the least amount of detail(calk and sprayed)</a:t>
            </a:r>
          </a:p>
          <a:p>
            <a:r>
              <a:rPr lang="en-US" sz="2400" dirty="0" smtClean="0"/>
              <a:t>Ogden Trail</a:t>
            </a:r>
          </a:p>
          <a:p>
            <a:r>
              <a:rPr lang="en-US" sz="2400" dirty="0" smtClean="0"/>
              <a:t>Try your best, have fun!</a:t>
            </a:r>
          </a:p>
          <a:p>
            <a:r>
              <a:rPr lang="en-US" sz="2400" dirty="0" smtClean="0"/>
              <a:t>Due end of class Wednesday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Enter into contest – free t-shirt and prizes,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place $100-!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474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568</Words>
  <Application>Microsoft Office PowerPoint</Application>
  <PresentationFormat>Widescreen</PresentationFormat>
  <Paragraphs>72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Day 1 of 2 OTN Contest</vt:lpstr>
      <vt:lpstr>Bell Work </vt:lpstr>
      <vt:lpstr>Agenda 4.10.2017</vt:lpstr>
      <vt:lpstr>Rest of the Year/Term Info</vt:lpstr>
      <vt:lpstr>Review Bell Work</vt:lpstr>
      <vt:lpstr>5) What is atmospheric perspective? </vt:lpstr>
      <vt:lpstr>6) What do you think a landscape needs to have to give it depth? </vt:lpstr>
      <vt:lpstr>Ogden Trails Landscape</vt:lpstr>
      <vt:lpstr>Project Expectations </vt:lpstr>
      <vt:lpstr>Exit Pass 4.10.2017</vt:lpstr>
    </vt:vector>
  </TitlesOfParts>
  <Company>Ogden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Lyon</dc:creator>
  <cp:lastModifiedBy>Erica Lyon</cp:lastModifiedBy>
  <cp:revision>4</cp:revision>
  <dcterms:created xsi:type="dcterms:W3CDTF">2017-04-10T13:20:17Z</dcterms:created>
  <dcterms:modified xsi:type="dcterms:W3CDTF">2017-04-10T15:28:37Z</dcterms:modified>
</cp:coreProperties>
</file>