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59" r:id="rId4"/>
    <p:sldId id="270" r:id="rId5"/>
    <p:sldId id="272" r:id="rId6"/>
    <p:sldId id="275" r:id="rId7"/>
    <p:sldId id="258" r:id="rId8"/>
    <p:sldId id="273" r:id="rId9"/>
    <p:sldId id="262" r:id="rId10"/>
    <p:sldId id="263" r:id="rId11"/>
    <p:sldId id="274" r:id="rId12"/>
    <p:sldId id="264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3" d="100"/>
          <a:sy n="103" d="100"/>
        </p:scale>
        <p:origin x="138" y="40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9/28/2018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9/28/2018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9/28/2018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9/28/2018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9/28/2018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9/28/2018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9/28/2018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9/28/2018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9/28/2018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9/28/2018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9/28/2018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 Slide Title - 5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9.28.2018 </a:t>
            </a:r>
            <a:br>
              <a:rPr lang="en-US" dirty="0" smtClean="0"/>
            </a:br>
            <a:r>
              <a:rPr lang="en-US" dirty="0" smtClean="0"/>
              <a:t>You will need: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Watercolor paper with masking fluid on it – leave it on there, don’t pick it off</a:t>
            </a:r>
          </a:p>
          <a:p>
            <a:r>
              <a:rPr lang="en-US" dirty="0" smtClean="0"/>
              <a:t>Watercolor palette – either one</a:t>
            </a:r>
          </a:p>
          <a:p>
            <a:r>
              <a:rPr lang="en-US" dirty="0" smtClean="0"/>
              <a:t>Wate</a:t>
            </a:r>
            <a:r>
              <a:rPr lang="en-US" dirty="0" smtClean="0"/>
              <a:t>r in a container</a:t>
            </a:r>
          </a:p>
          <a:p>
            <a:r>
              <a:rPr lang="en-US" dirty="0" smtClean="0"/>
              <a:t>A spong</a:t>
            </a:r>
            <a:r>
              <a:rPr lang="en-US" dirty="0" smtClean="0"/>
              <a:t>e</a:t>
            </a:r>
          </a:p>
          <a:p>
            <a:r>
              <a:rPr lang="en-US" dirty="0" smtClean="0"/>
              <a:t>Aqua Flow Brush</a:t>
            </a:r>
          </a:p>
          <a:p>
            <a:r>
              <a:rPr lang="en-US" dirty="0" smtClean="0"/>
              <a:t>One of each – flat and round brush</a:t>
            </a:r>
          </a:p>
          <a:p>
            <a:r>
              <a:rPr lang="en-US" dirty="0" smtClean="0"/>
              <a:t>Paper towel</a:t>
            </a:r>
          </a:p>
          <a:p>
            <a:r>
              <a:rPr lang="en-US" dirty="0" smtClean="0"/>
              <a:t>Ready?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Masking Fluid! 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1371600"/>
            <a:ext cx="379276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sking fluid watercol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2" t="14221" b="25334"/>
          <a:stretch/>
        </p:blipFill>
        <p:spPr bwMode="auto">
          <a:xfrm>
            <a:off x="4951412" y="4248308"/>
            <a:ext cx="2133600" cy="23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sking fluid watercol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t="29269" r="44201" b="25203"/>
          <a:stretch/>
        </p:blipFill>
        <p:spPr bwMode="auto">
          <a:xfrm>
            <a:off x="2817812" y="4665206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process pieces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2133600"/>
            <a:ext cx="6362700" cy="37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asking fluid water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43003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713" y="0"/>
            <a:ext cx="9601200" cy="1143000"/>
          </a:xfrm>
        </p:spPr>
        <p:txBody>
          <a:bodyPr/>
          <a:lstStyle/>
          <a:p>
            <a:r>
              <a:rPr lang="en-US" dirty="0" smtClean="0"/>
              <a:t>Finished pieces using masking fluid</a:t>
            </a:r>
            <a:endParaRPr lang="en-US" dirty="0"/>
          </a:p>
        </p:txBody>
      </p:sp>
      <p:pic>
        <p:nvPicPr>
          <p:cNvPr id="2054" name="Picture 6" descr="Image result for masking fluid water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295400"/>
            <a:ext cx="5619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asking fluid water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3798158"/>
            <a:ext cx="35052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asking fluid water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320114"/>
            <a:ext cx="4721892" cy="31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" y="-2059"/>
            <a:ext cx="9601200" cy="840259"/>
          </a:xfrm>
        </p:spPr>
        <p:txBody>
          <a:bodyPr/>
          <a:lstStyle/>
          <a:p>
            <a:r>
              <a:rPr lang="en-US" dirty="0" smtClean="0"/>
              <a:t>Finished Piece with Masking Fluid that I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ww.ericalyonart.com/uploads/7/1/9/3/7193817/img-376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53" y="990600"/>
            <a:ext cx="7743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(widescreen)(2)</Template>
  <TotalTime>481</TotalTime>
  <Words>105</Words>
  <Application>Microsoft Office PowerPoint</Application>
  <PresentationFormat>Custom</PresentationFormat>
  <Paragraphs>29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Palatino Linotype</vt:lpstr>
      <vt:lpstr>Watercolor_16x9</vt:lpstr>
      <vt:lpstr>Title Layout</vt:lpstr>
      <vt:lpstr>9.28.2018  You will need:</vt:lpstr>
      <vt:lpstr>Masking Fluid! </vt:lpstr>
      <vt:lpstr>In process pieces</vt:lpstr>
      <vt:lpstr>Finished pieces using masking fluid</vt:lpstr>
      <vt:lpstr>Finished Piece with Masking Fluid that I made</vt:lpstr>
      <vt:lpstr>Add a Slide Title - 1</vt:lpstr>
      <vt:lpstr>Add a Slide Title - 2</vt:lpstr>
      <vt:lpstr>Add a Slide Title - 3</vt:lpstr>
      <vt:lpstr>PowerPoint Presentation</vt:lpstr>
      <vt:lpstr>Add a Slide Title - 4</vt:lpstr>
      <vt:lpstr>Add a Slide Title - 5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Erica Lyon</dc:creator>
  <cp:lastModifiedBy>Erica Lyon</cp:lastModifiedBy>
  <cp:revision>2</cp:revision>
  <dcterms:created xsi:type="dcterms:W3CDTF">2018-09-28T13:48:39Z</dcterms:created>
  <dcterms:modified xsi:type="dcterms:W3CDTF">2018-09-28T21:50:22Z</dcterms:modified>
</cp:coreProperties>
</file>