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FFD533-70CB-416B-8B50-01B72E62509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2CF70A2-044E-4569-80C0-E705B7A26E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Studio Time </a:t>
            </a:r>
            <a:br>
              <a:rPr lang="en-US" u="sng" dirty="0" smtClean="0"/>
            </a:br>
            <a:r>
              <a:rPr lang="en-US" u="sng" dirty="0" smtClean="0"/>
              <a:t>Garbage Art Project #7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6"/>
            <a:ext cx="7391400" cy="3748143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Continue to work on your project</a:t>
            </a:r>
          </a:p>
          <a:p>
            <a:r>
              <a:rPr lang="en-US" sz="3200" smtClean="0"/>
              <a:t>If </a:t>
            </a:r>
            <a:r>
              <a:rPr lang="en-US" sz="3200" dirty="0" smtClean="0"/>
              <a:t>you don’t have any thing to work with, you can visit the cardboard recycling outside</a:t>
            </a:r>
          </a:p>
          <a:p>
            <a:r>
              <a:rPr lang="en-US" sz="3200" dirty="0" smtClean="0"/>
              <a:t>Make sure you are working to earn your participation points for today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86400"/>
            <a:ext cx="1828800" cy="1225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600"/>
            <a:ext cx="1864574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Due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19256"/>
            <a:ext cx="7620000" cy="4205343"/>
          </a:xfrm>
        </p:spPr>
        <p:txBody>
          <a:bodyPr>
            <a:normAutofit/>
          </a:bodyPr>
          <a:lstStyle/>
          <a:p>
            <a:r>
              <a:rPr lang="en-US" dirty="0" smtClean="0"/>
              <a:t>Complete a </a:t>
            </a:r>
            <a:r>
              <a:rPr lang="en-US" u="sng" dirty="0" smtClean="0"/>
              <a:t>rubric</a:t>
            </a:r>
            <a:r>
              <a:rPr lang="en-US" dirty="0" smtClean="0"/>
              <a:t>, turn it in the box</a:t>
            </a:r>
          </a:p>
          <a:p>
            <a:r>
              <a:rPr lang="en-US" dirty="0" smtClean="0"/>
              <a:t>Attach a </a:t>
            </a:r>
            <a:r>
              <a:rPr lang="en-US" u="sng" dirty="0" smtClean="0"/>
              <a:t>label</a:t>
            </a:r>
            <a:r>
              <a:rPr lang="en-US" dirty="0" smtClean="0"/>
              <a:t> to your art</a:t>
            </a:r>
          </a:p>
          <a:p>
            <a:pPr lvl="1"/>
            <a:r>
              <a:rPr lang="en-US" dirty="0" smtClean="0"/>
              <a:t>You can sell it at the garbage art show or if you don’t want to sell it circle(NTF = not for sale)</a:t>
            </a:r>
          </a:p>
          <a:p>
            <a:endParaRPr lang="en-US" dirty="0"/>
          </a:p>
          <a:p>
            <a:r>
              <a:rPr lang="en-US" dirty="0" smtClean="0"/>
              <a:t>When you are done, start thinking about what you want to do for the </a:t>
            </a:r>
            <a:r>
              <a:rPr lang="en-US" u="sng" dirty="0" smtClean="0"/>
              <a:t>final project </a:t>
            </a:r>
          </a:p>
          <a:p>
            <a:pPr lvl="1"/>
            <a:r>
              <a:rPr lang="en-US" dirty="0" smtClean="0"/>
              <a:t>You can do </a:t>
            </a:r>
            <a:r>
              <a:rPr lang="en-US" u="sng" dirty="0" smtClean="0"/>
              <a:t>anything</a:t>
            </a:r>
            <a:r>
              <a:rPr lang="en-US" dirty="0" smtClean="0"/>
              <a:t> you want(keep it school appropriate) with the mediums we’ve work with so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370</TotalTime>
  <Words>114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Pushpin</vt:lpstr>
      <vt:lpstr>PowerPoint Presentation</vt:lpstr>
      <vt:lpstr>Studio Time  Garbage Art Project #7</vt:lpstr>
      <vt:lpstr>Projects Due Today!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6</cp:revision>
  <dcterms:created xsi:type="dcterms:W3CDTF">2013-04-22T13:33:50Z</dcterms:created>
  <dcterms:modified xsi:type="dcterms:W3CDTF">2013-05-02T15:30:33Z</dcterms:modified>
</cp:coreProperties>
</file>