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3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NCM Film Class Day 1 of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2.5.2020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I am poem</a:t>
            </a:r>
          </a:p>
          <a:p>
            <a:r>
              <a:rPr lang="en-US" dirty="0" smtClean="0"/>
              <a:t>You can share the whole thing</a:t>
            </a:r>
          </a:p>
          <a:p>
            <a:r>
              <a:rPr lang="en-US" dirty="0" smtClean="0"/>
              <a:t>You can share part of it </a:t>
            </a:r>
          </a:p>
          <a:p>
            <a:r>
              <a:rPr lang="en-US" dirty="0" smtClean="0"/>
              <a:t>Or you can say pass</a:t>
            </a:r>
          </a:p>
          <a:p>
            <a:r>
              <a:rPr lang="en-US" dirty="0" smtClean="0"/>
              <a:t>Snap when others are finished as a way to thank them for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8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want to make your film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ways to tell a story</a:t>
            </a:r>
          </a:p>
          <a:p>
            <a:pPr lvl="1"/>
            <a:r>
              <a:rPr lang="en-US" dirty="0" smtClean="0"/>
              <a:t>Beginning</a:t>
            </a:r>
          </a:p>
          <a:p>
            <a:pPr lvl="1"/>
            <a:r>
              <a:rPr lang="en-US" dirty="0" smtClean="0"/>
              <a:t>Middle</a:t>
            </a:r>
          </a:p>
          <a:p>
            <a:pPr lvl="1"/>
            <a:r>
              <a:rPr lang="en-US" dirty="0" smtClean="0"/>
              <a:t>End</a:t>
            </a:r>
          </a:p>
          <a:p>
            <a:r>
              <a:rPr lang="en-US" dirty="0" smtClean="0"/>
              <a:t>There is one you</a:t>
            </a:r>
          </a:p>
          <a:p>
            <a:pPr lvl="1"/>
            <a:r>
              <a:rPr lang="en-US" dirty="0" smtClean="0"/>
              <a:t>What perspective do you have, what voice, vision to share with others </a:t>
            </a:r>
            <a:r>
              <a:rPr lang="mr-IN" dirty="0" smtClean="0"/>
              <a:t>–</a:t>
            </a:r>
            <a:r>
              <a:rPr lang="en-US" dirty="0" smtClean="0"/>
              <a:t> what is normal to us, is not normal to 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Parts of Your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parts of your poem do you want to work with</a:t>
            </a:r>
          </a:p>
          <a:p>
            <a:r>
              <a:rPr lang="en-US" dirty="0" smtClean="0"/>
              <a:t>What parts do you want to cross out</a:t>
            </a:r>
          </a:p>
          <a:p>
            <a:r>
              <a:rPr lang="en-US" dirty="0" smtClean="0"/>
              <a:t>Next page</a:t>
            </a:r>
          </a:p>
          <a:p>
            <a:r>
              <a:rPr lang="en-US" dirty="0" smtClean="0"/>
              <a:t>Write down in the middle of your page the part about your poem you like the most</a:t>
            </a:r>
          </a:p>
          <a:p>
            <a:r>
              <a:rPr lang="en-US" dirty="0" smtClean="0"/>
              <a:t>Draw a web off the central part </a:t>
            </a:r>
            <a:r>
              <a:rPr lang="mr-IN" dirty="0" smtClean="0"/>
              <a:t>–</a:t>
            </a:r>
            <a:r>
              <a:rPr lang="en-US" dirty="0" smtClean="0"/>
              <a:t> what ideas do you get from that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3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communicate with film?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Shot Styles</a:t>
            </a:r>
          </a:p>
          <a:p>
            <a:r>
              <a:rPr lang="en-US" dirty="0" smtClean="0"/>
              <a:t>Sounds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The order you tell the story in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www.bhphotovideo.com</a:t>
            </a:r>
            <a:r>
              <a:rPr lang="en-US" dirty="0"/>
              <a:t>/</a:t>
            </a:r>
            <a:r>
              <a:rPr lang="en-US" dirty="0" err="1"/>
              <a:t>explora</a:t>
            </a:r>
            <a:r>
              <a:rPr lang="en-US"/>
              <a:t>/video/tips-and-solutions/filmmaking-101-camera-shot-types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4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Storyboards and Shot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out your story</a:t>
            </a:r>
          </a:p>
          <a:p>
            <a:r>
              <a:rPr lang="en-US" dirty="0" smtClean="0"/>
              <a:t>Add in the shot you want to include</a:t>
            </a:r>
          </a:p>
          <a:p>
            <a:endParaRPr lang="en-US" dirty="0"/>
          </a:p>
          <a:p>
            <a:r>
              <a:rPr lang="en-US" dirty="0" smtClean="0"/>
              <a:t>For some people the written part comes first, for others the pictures come to mind first</a:t>
            </a:r>
          </a:p>
          <a:p>
            <a:r>
              <a:rPr lang="en-US" dirty="0" smtClean="0"/>
              <a:t>Go with what seems best for how you create your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2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with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storyboard with one other person</a:t>
            </a:r>
          </a:p>
          <a:p>
            <a:r>
              <a:rPr lang="en-US" dirty="0" smtClean="0"/>
              <a:t>Person that is listening look for:</a:t>
            </a:r>
          </a:p>
          <a:p>
            <a:r>
              <a:rPr lang="en-US" dirty="0" smtClean="0"/>
              <a:t>Hear the flow of the story, is there something that would glue it together more? OR Is there a shot missing or could you add something else that would make it flow better</a:t>
            </a:r>
          </a:p>
          <a:p>
            <a:endParaRPr lang="en-US" dirty="0"/>
          </a:p>
          <a:p>
            <a:r>
              <a:rPr lang="en-US" dirty="0" smtClean="0"/>
              <a:t>Switch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5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Changes to Your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sharing figure out if there are any edits you would like to make or maybe you already have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4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Reflection- separate paper not in books, 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one thing you are excited about next time?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one thing you learned about yourself today?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are your hopes for next class?</a:t>
            </a:r>
          </a:p>
          <a:p>
            <a:endParaRPr lang="en-US" dirty="0"/>
          </a:p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storyboards</a:t>
            </a:r>
          </a:p>
          <a:p>
            <a:r>
              <a:rPr lang="en-US" dirty="0" smtClean="0"/>
              <a:t>Be ready to share your draft with the group and gain feedback to support your film</a:t>
            </a:r>
          </a:p>
          <a:p>
            <a:r>
              <a:rPr lang="en-US" dirty="0" smtClean="0"/>
              <a:t>Might start shooting/filming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8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Film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Everyone get’s a book</a:t>
            </a:r>
          </a:p>
          <a:p>
            <a:r>
              <a:rPr lang="en-US" dirty="0" smtClean="0"/>
              <a:t>Please write your name on the cover so everyone can see </a:t>
            </a:r>
            <a:r>
              <a:rPr lang="mr-IN" dirty="0" smtClean="0"/>
              <a:t>–</a:t>
            </a:r>
            <a:r>
              <a:rPr lang="en-US" dirty="0" smtClean="0"/>
              <a:t> make it big (we will use these as name cards)</a:t>
            </a:r>
          </a:p>
          <a:p>
            <a:r>
              <a:rPr lang="en-US" dirty="0" smtClean="0"/>
              <a:t>While we wait for everyone write down on the first page in your book the answers to the following questions: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What do you want to get out of this class?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Who is the smartest person in the room?</a:t>
            </a:r>
          </a:p>
        </p:txBody>
      </p:sp>
    </p:spTree>
    <p:extLst>
      <p:ext uri="{BB962C8B-B14F-4D97-AF65-F5344CB8AC3E}">
        <p14:creationId xmlns:p14="http://schemas.microsoft.com/office/powerpoint/2010/main" val="4940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each person want to get out of the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7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smartest person in the 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1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as a collective whole is the smartest person</a:t>
            </a:r>
          </a:p>
          <a:p>
            <a:r>
              <a:rPr lang="en-US" dirty="0" smtClean="0"/>
              <a:t>We need each other and we need our ideas</a:t>
            </a:r>
          </a:p>
          <a:p>
            <a:r>
              <a:rPr lang="en-US" dirty="0" smtClean="0"/>
              <a:t>It’s out collective ideas that make us all better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503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2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Class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Day 1 </a:t>
            </a:r>
            <a:r>
              <a:rPr lang="mr-IN" dirty="0" smtClean="0"/>
              <a:t>–</a:t>
            </a:r>
            <a:r>
              <a:rPr lang="en-US" dirty="0" smtClean="0"/>
              <a:t> intro to the class, I am(launch pad), storyboarding </a:t>
            </a:r>
            <a:r>
              <a:rPr lang="mr-IN" dirty="0" smtClean="0"/>
              <a:t>–</a:t>
            </a:r>
            <a:r>
              <a:rPr lang="en-US" dirty="0" smtClean="0"/>
              <a:t> homework: draft 1 storyboard</a:t>
            </a:r>
          </a:p>
          <a:p>
            <a:r>
              <a:rPr lang="en-US" dirty="0" smtClean="0"/>
              <a:t>Day 2 </a:t>
            </a:r>
            <a:r>
              <a:rPr lang="mr-IN" dirty="0" smtClean="0"/>
              <a:t>–</a:t>
            </a:r>
            <a:r>
              <a:rPr lang="en-US" dirty="0" smtClean="0"/>
              <a:t> share storyboards and vision, give each other feedback </a:t>
            </a:r>
            <a:r>
              <a:rPr lang="mr-IN" dirty="0" smtClean="0"/>
              <a:t>–</a:t>
            </a:r>
            <a:r>
              <a:rPr lang="en-US" dirty="0" smtClean="0"/>
              <a:t> homework: storyboard draft 2</a:t>
            </a:r>
          </a:p>
          <a:p>
            <a:r>
              <a:rPr lang="en-US" dirty="0" smtClean="0"/>
              <a:t>Day 3 </a:t>
            </a:r>
            <a:r>
              <a:rPr lang="mr-IN" dirty="0" smtClean="0"/>
              <a:t>–</a:t>
            </a:r>
            <a:r>
              <a:rPr lang="en-US" dirty="0" smtClean="0"/>
              <a:t> filming! Drop footage </a:t>
            </a:r>
            <a:r>
              <a:rPr lang="mr-IN" dirty="0" smtClean="0"/>
              <a:t>–</a:t>
            </a:r>
            <a:r>
              <a:rPr lang="en-US" dirty="0" smtClean="0"/>
              <a:t> homework </a:t>
            </a:r>
            <a:r>
              <a:rPr lang="mr-IN" dirty="0" smtClean="0"/>
              <a:t>–</a:t>
            </a:r>
            <a:r>
              <a:rPr lang="en-US" dirty="0" smtClean="0"/>
              <a:t> film anything you need to and didn’t get to</a:t>
            </a:r>
          </a:p>
          <a:p>
            <a:r>
              <a:rPr lang="en-US" dirty="0" smtClean="0"/>
              <a:t>Day 4 </a:t>
            </a:r>
            <a:r>
              <a:rPr lang="mr-IN" dirty="0" smtClean="0"/>
              <a:t>–</a:t>
            </a:r>
            <a:r>
              <a:rPr lang="en-US" dirty="0" smtClean="0"/>
              <a:t> filming!/editing?</a:t>
            </a:r>
          </a:p>
          <a:p>
            <a:r>
              <a:rPr lang="en-US" dirty="0" smtClean="0"/>
              <a:t>Day 5 </a:t>
            </a:r>
            <a:r>
              <a:rPr lang="mr-IN" dirty="0" smtClean="0"/>
              <a:t>–</a:t>
            </a:r>
            <a:r>
              <a:rPr lang="en-US" dirty="0" smtClean="0"/>
              <a:t> editing </a:t>
            </a:r>
            <a:r>
              <a:rPr lang="mr-IN" dirty="0" smtClean="0"/>
              <a:t>–</a:t>
            </a:r>
            <a:r>
              <a:rPr lang="en-US" dirty="0" smtClean="0"/>
              <a:t> review films and give feedback</a:t>
            </a:r>
          </a:p>
          <a:p>
            <a:r>
              <a:rPr lang="en-US" dirty="0" smtClean="0"/>
              <a:t>Day 6 </a:t>
            </a:r>
            <a:r>
              <a:rPr lang="mr-IN" dirty="0" smtClean="0"/>
              <a:t>–</a:t>
            </a:r>
            <a:r>
              <a:rPr lang="en-US" dirty="0" smtClean="0"/>
              <a:t> final film edit and finalize</a:t>
            </a:r>
          </a:p>
        </p:txBody>
      </p:sp>
    </p:spTree>
    <p:extLst>
      <p:ext uri="{BB962C8B-B14F-4D97-AF65-F5344CB8AC3E}">
        <p14:creationId xmlns:p14="http://schemas.microsoft.com/office/powerpoint/2010/main" val="232469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Stanza</a:t>
            </a:r>
          </a:p>
          <a:p>
            <a:r>
              <a:rPr lang="en-US" dirty="0" smtClean="0"/>
              <a:t>I am (2 special </a:t>
            </a:r>
            <a:r>
              <a:rPr lang="en-US" dirty="0" err="1" smtClean="0"/>
              <a:t>charactierist</a:t>
            </a:r>
            <a:r>
              <a:rPr lang="en-US" dirty="0" smtClean="0"/>
              <a:t> you have)</a:t>
            </a:r>
          </a:p>
          <a:p>
            <a:r>
              <a:rPr lang="en-US" dirty="0" smtClean="0"/>
              <a:t>I wonder (something of </a:t>
            </a:r>
            <a:r>
              <a:rPr lang="en-US" dirty="0" err="1" smtClean="0"/>
              <a:t>curosity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 head (an imaginary sound)</a:t>
            </a:r>
          </a:p>
          <a:p>
            <a:r>
              <a:rPr lang="en-US" dirty="0" smtClean="0"/>
              <a:t>I see (an </a:t>
            </a:r>
            <a:r>
              <a:rPr lang="en-US" dirty="0" err="1" smtClean="0"/>
              <a:t>imaginery</a:t>
            </a:r>
            <a:r>
              <a:rPr lang="en-US" dirty="0" smtClean="0"/>
              <a:t> sight)</a:t>
            </a:r>
          </a:p>
          <a:p>
            <a:r>
              <a:rPr lang="en-US" dirty="0" smtClean="0"/>
              <a:t>I want (</a:t>
            </a:r>
            <a:r>
              <a:rPr lang="en-US" dirty="0" err="1" smtClean="0"/>
              <a:t>anactual</a:t>
            </a:r>
            <a:r>
              <a:rPr lang="en-US" dirty="0" smtClean="0"/>
              <a:t> desire)</a:t>
            </a:r>
          </a:p>
          <a:p>
            <a:r>
              <a:rPr lang="en-US" dirty="0" smtClean="0"/>
              <a:t>I am (the first line you used in your poem, repeat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 Stanza</a:t>
            </a:r>
          </a:p>
          <a:p>
            <a:r>
              <a:rPr lang="en-US" dirty="0" smtClean="0"/>
              <a:t>I pretend to (something you actually pretend to do)</a:t>
            </a:r>
          </a:p>
          <a:p>
            <a:r>
              <a:rPr lang="en-US" dirty="0" smtClean="0"/>
              <a:t>I feel (a feeling about something imaginary)</a:t>
            </a:r>
          </a:p>
          <a:p>
            <a:r>
              <a:rPr lang="en-US" dirty="0" smtClean="0"/>
              <a:t>I touch (an imaginary touch)</a:t>
            </a:r>
          </a:p>
          <a:p>
            <a:r>
              <a:rPr lang="en-US" dirty="0" smtClean="0"/>
              <a:t>I worry (something that bothers you)</a:t>
            </a:r>
          </a:p>
          <a:p>
            <a:r>
              <a:rPr lang="en-US" dirty="0" smtClean="0"/>
              <a:t>I cry (something that makes you sad)</a:t>
            </a:r>
          </a:p>
          <a:p>
            <a:r>
              <a:rPr lang="en-US" dirty="0" smtClean="0"/>
              <a:t>I am (the first line, repeated)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7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Third Stanza</a:t>
            </a:r>
          </a:p>
          <a:p>
            <a:r>
              <a:rPr lang="en-US" dirty="0" smtClean="0"/>
              <a:t>I understand (something that is true to you)</a:t>
            </a:r>
          </a:p>
          <a:p>
            <a:r>
              <a:rPr lang="en-US" dirty="0" smtClean="0"/>
              <a:t>I say (something you </a:t>
            </a:r>
            <a:r>
              <a:rPr lang="en-US" dirty="0" err="1" smtClean="0"/>
              <a:t>belive</a:t>
            </a:r>
            <a:r>
              <a:rPr lang="en-US" dirty="0" smtClean="0"/>
              <a:t> in)</a:t>
            </a:r>
          </a:p>
          <a:p>
            <a:r>
              <a:rPr lang="en-US" dirty="0" smtClean="0"/>
              <a:t>I dream ( something you dream about)</a:t>
            </a:r>
          </a:p>
          <a:p>
            <a:r>
              <a:rPr lang="en-US" dirty="0" smtClean="0"/>
              <a:t>I try (something you really make an effort about)</a:t>
            </a:r>
          </a:p>
          <a:p>
            <a:r>
              <a:rPr lang="en-US" dirty="0" smtClean="0"/>
              <a:t>I hope (something you actually hope for)</a:t>
            </a:r>
          </a:p>
          <a:p>
            <a:r>
              <a:rPr lang="en-US" dirty="0" smtClean="0"/>
              <a:t>I am (repeat the first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1311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</TotalTime>
  <Words>773</Words>
  <Application>Microsoft Macintosh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 Black </vt:lpstr>
      <vt:lpstr>NCM Film Class Day 1 of 6</vt:lpstr>
      <vt:lpstr>Welcome to Film Class</vt:lpstr>
      <vt:lpstr>Share Responses</vt:lpstr>
      <vt:lpstr>Share Responses</vt:lpstr>
      <vt:lpstr>The Room</vt:lpstr>
      <vt:lpstr>Film Class Flow</vt:lpstr>
      <vt:lpstr>I am …</vt:lpstr>
      <vt:lpstr>I am</vt:lpstr>
      <vt:lpstr>I am</vt:lpstr>
      <vt:lpstr>Share</vt:lpstr>
      <vt:lpstr>What do you want to make your film about?</vt:lpstr>
      <vt:lpstr>Pick Parts of Your Poem</vt:lpstr>
      <vt:lpstr>How to communicate with film?</vt:lpstr>
      <vt:lpstr>Storyboards and Shot Styles</vt:lpstr>
      <vt:lpstr>Share with others</vt:lpstr>
      <vt:lpstr>Make Changes to Your Storyboard</vt:lpstr>
      <vt:lpstr>Reflection- separate paper not in books, thanks!</vt:lpstr>
      <vt:lpstr>Home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NCM Film Class Day 1 of 6</dc:title>
  <dc:creator>Thomas Lyon</dc:creator>
  <cp:lastModifiedBy>Thomas Lyon</cp:lastModifiedBy>
  <cp:revision>3</cp:revision>
  <dcterms:created xsi:type="dcterms:W3CDTF">2020-02-05T22:57:56Z</dcterms:created>
  <dcterms:modified xsi:type="dcterms:W3CDTF">2020-02-05T23:29:36Z</dcterms:modified>
</cp:coreProperties>
</file>