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303-FD99-4359-8AAB-F969ABCC9BB1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D98E5F4-5D3A-4E70-8671-EE129A0D46B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303-FD99-4359-8AAB-F969ABCC9BB1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E5F4-5D3A-4E70-8671-EE129A0D4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303-FD99-4359-8AAB-F969ABCC9BB1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E5F4-5D3A-4E70-8671-EE129A0D4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303-FD99-4359-8AAB-F969ABCC9BB1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E5F4-5D3A-4E70-8671-EE129A0D4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303-FD99-4359-8AAB-F969ABCC9BB1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E5F4-5D3A-4E70-8671-EE129A0D46B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303-FD99-4359-8AAB-F969ABCC9BB1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E5F4-5D3A-4E70-8671-EE129A0D4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303-FD99-4359-8AAB-F969ABCC9BB1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E5F4-5D3A-4E70-8671-EE129A0D4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303-FD99-4359-8AAB-F969ABCC9BB1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E5F4-5D3A-4E70-8671-EE129A0D4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303-FD99-4359-8AAB-F969ABCC9BB1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E5F4-5D3A-4E70-8671-EE129A0D4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303-FD99-4359-8AAB-F969ABCC9BB1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E5F4-5D3A-4E70-8671-EE129A0D46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303-FD99-4359-8AAB-F969ABCC9BB1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E5F4-5D3A-4E70-8671-EE129A0D46B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AEF1303-FD99-4359-8AAB-F969ABCC9BB1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D98E5F4-5D3A-4E70-8671-EE129A0D46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7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</a:t>
            </a:r>
            <a:r>
              <a:rPr lang="en-US" dirty="0" smtClean="0"/>
              <a:t>4/18/2013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1) Did you remember to bring trash for your art today? A) Yes –or- B) No</a:t>
            </a:r>
          </a:p>
          <a:p>
            <a:r>
              <a:rPr lang="en-US" sz="2800" b="1" dirty="0" smtClean="0"/>
              <a:t>2a) If yes, how did you remember to bring it?</a:t>
            </a:r>
          </a:p>
          <a:p>
            <a:r>
              <a:rPr lang="en-US" sz="2800" b="1" dirty="0" smtClean="0"/>
              <a:t>2b) If no, what can you do today in class to work on your project?</a:t>
            </a:r>
          </a:p>
          <a:p>
            <a:r>
              <a:rPr lang="en-US" sz="2800" b="1" dirty="0" smtClean="0"/>
              <a:t>3) Review your bell work from last class, you made a list of things to bring and what you need to connect your trash, has that list changed, explain.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802" y="-17834"/>
            <a:ext cx="1856683" cy="17449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57200"/>
            <a:ext cx="10668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96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3600" b="1" dirty="0" smtClean="0"/>
              <a:t>BW</a:t>
            </a:r>
          </a:p>
          <a:p>
            <a:r>
              <a:rPr lang="en-US" sz="3600" b="1" dirty="0" smtClean="0"/>
              <a:t>Review BW</a:t>
            </a:r>
          </a:p>
          <a:p>
            <a:r>
              <a:rPr lang="en-US" sz="3600" b="1" dirty="0" smtClean="0"/>
              <a:t>Agenda</a:t>
            </a:r>
          </a:p>
          <a:p>
            <a:r>
              <a:rPr lang="en-US" sz="3600" b="1" dirty="0" smtClean="0"/>
              <a:t>Studio Time – What it looks like &amp; What happens if you don’t have any trash to make art out of =( </a:t>
            </a:r>
          </a:p>
          <a:p>
            <a:r>
              <a:rPr lang="en-US" sz="3600" b="1" dirty="0" smtClean="0"/>
              <a:t>Clean-up</a:t>
            </a:r>
          </a:p>
          <a:p>
            <a:r>
              <a:rPr lang="en-US" sz="3600" b="1" dirty="0" smtClean="0"/>
              <a:t>Exit Pass</a:t>
            </a:r>
          </a:p>
          <a:p>
            <a:r>
              <a:rPr lang="en-US" sz="3600" b="1" dirty="0" smtClean="0"/>
              <a:t>Questions?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897" y="3810000"/>
            <a:ext cx="1793103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32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Criteria, see website link….</a:t>
            </a:r>
          </a:p>
          <a:p>
            <a:endParaRPr lang="en-US" sz="3200" b="1" dirty="0"/>
          </a:p>
          <a:p>
            <a:r>
              <a:rPr lang="en-US" sz="3200" b="1" dirty="0" smtClean="0"/>
              <a:t>Make sure everything is connected!</a:t>
            </a:r>
          </a:p>
          <a:p>
            <a:endParaRPr lang="en-US" sz="3200" b="1" dirty="0"/>
          </a:p>
          <a:p>
            <a:r>
              <a:rPr lang="en-US" sz="3200" b="1" dirty="0" smtClean="0"/>
              <a:t>It’s made out of used stuff…that might have been thrown away if it wasn’t for you saving it and turning it into something beautiful!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876" y="609600"/>
            <a:ext cx="2785911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73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Studio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Work on creating your Garbage/Trash Art Piece for the </a:t>
            </a:r>
            <a:r>
              <a:rPr lang="en-US" sz="2800" b="1" dirty="0" err="1" smtClean="0"/>
              <a:t>Eccles</a:t>
            </a:r>
            <a:r>
              <a:rPr lang="en-US" sz="2800" b="1" dirty="0" smtClean="0"/>
              <a:t> Art Show</a:t>
            </a:r>
          </a:p>
          <a:p>
            <a:endParaRPr lang="en-US" sz="2800" b="1" dirty="0"/>
          </a:p>
          <a:p>
            <a:r>
              <a:rPr lang="en-US" sz="2800" b="1" dirty="0" smtClean="0"/>
              <a:t>If you are not working, you get to clean the art room to earn your participation points</a:t>
            </a:r>
          </a:p>
          <a:p>
            <a:endParaRPr lang="en-US" sz="2800" b="1" dirty="0"/>
          </a:p>
          <a:p>
            <a:r>
              <a:rPr lang="en-US" sz="2800" b="1" dirty="0" smtClean="0"/>
              <a:t>Art show here at school next week, before the Festival of the Arts, which is at the end of this month!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"/>
            <a:ext cx="1840230" cy="14279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28600"/>
            <a:ext cx="2042160" cy="143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5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Pass </a:t>
            </a:r>
            <a:r>
              <a:rPr lang="en-US" dirty="0" smtClean="0"/>
              <a:t>4/18/2013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What were you able to accomplish today on your project?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Do you need more trash for your project? If so, what are you going to bring from home?</a:t>
            </a:r>
          </a:p>
          <a:p>
            <a:endParaRPr lang="en-US" sz="2800" b="1" dirty="0"/>
          </a:p>
          <a:p>
            <a:pPr marL="0" indent="0" algn="ctr">
              <a:buNone/>
            </a:pPr>
            <a:r>
              <a:rPr lang="en-US" sz="2800" b="1" dirty="0" smtClean="0"/>
              <a:t>FYI: After school today! Parent/Guardian Conferences with your Teachers! 3:30-7:30 pm Mrs. Lyon will be in this room, not the film room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457200"/>
            <a:ext cx="1051560" cy="107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19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392</TotalTime>
  <Words>278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PowerPoint Presentation</vt:lpstr>
      <vt:lpstr>Bell Work 4/18/2013</vt:lpstr>
      <vt:lpstr>Agenda</vt:lpstr>
      <vt:lpstr>Garbage Art</vt:lpstr>
      <vt:lpstr>Studio Time</vt:lpstr>
      <vt:lpstr>Exit Pass 4/18/2013</vt:lpstr>
    </vt:vector>
  </TitlesOfParts>
  <Company>Ogden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Lyon</dc:creator>
  <cp:lastModifiedBy>Erica Lyon</cp:lastModifiedBy>
  <cp:revision>4</cp:revision>
  <dcterms:created xsi:type="dcterms:W3CDTF">2013-04-17T16:23:48Z</dcterms:created>
  <dcterms:modified xsi:type="dcterms:W3CDTF">2013-04-18T15:51:42Z</dcterms:modified>
</cp:coreProperties>
</file>