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9" r:id="rId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3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10/22/2018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10/22/2018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 Final Choice Watercolor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1812" y="0"/>
            <a:ext cx="11811000" cy="11430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Final Choice Watercolor Paintings! 10/23/2018</a:t>
            </a:r>
            <a:endParaRPr lang="en-US" sz="4000" u="sng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2038012" cy="4191000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Complete the Final Choice Watercolor Project Proposal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Get final watercolor paper from 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Start painting! – due Friday at the end of class</a:t>
            </a:r>
          </a:p>
          <a:p>
            <a:pPr marL="0" indent="0">
              <a:buNone/>
            </a:pPr>
            <a:r>
              <a:rPr lang="en-US" u="sng" dirty="0" smtClean="0"/>
              <a:t>Waiting for your paint to dry?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Are you missing any assignments that you need to make-up before the 25</a:t>
            </a:r>
            <a:r>
              <a:rPr lang="en-US" baseline="30000" dirty="0" smtClean="0"/>
              <a:t>th</a:t>
            </a:r>
            <a:r>
              <a:rPr lang="en-US" dirty="0" smtClean="0"/>
              <a:t> of October deadline for late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Did you pay your art fee so you can take your art home?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you need to bring back any supplies that you barrowed?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Want to help out with the mural in the back and your done with your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(widescreen)(2)</Template>
  <TotalTime>1618</TotalTime>
  <Words>108</Words>
  <Application>Microsoft Office PowerPoint</Application>
  <PresentationFormat>Custom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Palatino Linotype</vt:lpstr>
      <vt:lpstr>Wingdings</vt:lpstr>
      <vt:lpstr>Watercolor_16x9</vt:lpstr>
      <vt:lpstr>Day 1 Final Choice Watercolor</vt:lpstr>
      <vt:lpstr>Final Choice Watercolor Paintings! 10/23/2018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Erica Lyon</dc:creator>
  <cp:lastModifiedBy>Erica Lyon</cp:lastModifiedBy>
  <cp:revision>4</cp:revision>
  <dcterms:created xsi:type="dcterms:W3CDTF">2018-10-22T14:51:08Z</dcterms:created>
  <dcterms:modified xsi:type="dcterms:W3CDTF">2018-10-23T17:49:08Z</dcterms:modified>
</cp:coreProperties>
</file>