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9880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0488-4C0E-4CDE-B5E0-4742B45AB4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A96C-8428-4F60-B616-5C5DB6B8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lasswithlyon.com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den4arts.org/competitions/" TargetMode="External"/><Relationship Id="rId2" Type="http://schemas.openxmlformats.org/officeDocument/2006/relationships/hyperlink" Target="https://www.artandwriting.org/what-we-do/the-awards/categories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ricalyonart.com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Day </a:t>
            </a:r>
            <a:r>
              <a:rPr lang="en-US" dirty="0" smtClean="0"/>
              <a:t>Drawing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8.19.2019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Backcountry Skiing</a:t>
            </a:r>
          </a:p>
        </p:txBody>
      </p:sp>
      <p:pic>
        <p:nvPicPr>
          <p:cNvPr id="19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473966"/>
            <a:ext cx="7162800" cy="5372101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534754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614189" y="177801"/>
            <a:ext cx="8963622" cy="1206501"/>
          </a:xfrm>
          <a:prstGeom prst="rect">
            <a:avLst/>
          </a:prstGeom>
        </p:spPr>
        <p:txBody>
          <a:bodyPr anchor="ctr"/>
          <a:lstStyle/>
          <a:p>
            <a:r>
              <a:t>3 Ironman's completed!</a:t>
            </a:r>
          </a:p>
          <a:p>
            <a:pPr>
              <a:defRPr sz="2900"/>
            </a:pPr>
            <a:r>
              <a:t>2.4 mile swim, 112 mile bike, and 26.2 mile run</a:t>
            </a:r>
          </a:p>
        </p:txBody>
      </p:sp>
      <p:pic>
        <p:nvPicPr>
          <p:cNvPr id="20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1" y="1431926"/>
            <a:ext cx="7234767" cy="5426075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720805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095" y="924475"/>
            <a:ext cx="7765322" cy="970450"/>
          </a:xfrm>
        </p:spPr>
        <p:txBody>
          <a:bodyPr/>
          <a:lstStyle/>
          <a:p>
            <a:r>
              <a:rPr lang="en-US" dirty="0" smtClean="0"/>
              <a:t>Love of my life!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7108" y="1894925"/>
            <a:ext cx="4023361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94" y="1894926"/>
            <a:ext cx="3735977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dirty="0"/>
              <a:t>Mrs. Lyon’s Teaching Thoughts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about </a:t>
            </a:r>
            <a:r>
              <a:rPr lang="en-US" dirty="0"/>
              <a:t>A</a:t>
            </a:r>
            <a:r>
              <a:rPr lang="en-US" dirty="0" smtClean="0"/>
              <a:t>rt</a:t>
            </a:r>
            <a:r>
              <a:rPr dirty="0" smtClean="0"/>
              <a:t> </a:t>
            </a:r>
            <a:r>
              <a:rPr lang="en-US" dirty="0"/>
              <a:t>C</a:t>
            </a:r>
            <a:r>
              <a:rPr dirty="0" smtClean="0"/>
              <a:t>lass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2303939" y="2095058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sz="3200" dirty="0"/>
              <a:t>Learning needs to be fun, challenging, and applied</a:t>
            </a:r>
          </a:p>
          <a:p>
            <a:pPr>
              <a:defRPr sz="2400"/>
            </a:pPr>
            <a:r>
              <a:rPr sz="3200" dirty="0"/>
              <a:t>Everyone and thing has value, treat it as such</a:t>
            </a:r>
          </a:p>
          <a:p>
            <a:pPr>
              <a:defRPr sz="2400"/>
            </a:pPr>
            <a:r>
              <a:rPr lang="en-US" sz="3200" dirty="0"/>
              <a:t>Self-awareness is crucial in art, being able to take risks, and challenge yourself is key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00146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</a:t>
            </a:r>
            <a:r>
              <a:rPr dirty="0" smtClean="0"/>
              <a:t>yon’s </a:t>
            </a:r>
            <a:r>
              <a:rPr dirty="0"/>
              <a:t>faults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2280291" y="2236947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3600" dirty="0"/>
              <a:t>It’s challenging for me to spell</a:t>
            </a:r>
          </a:p>
          <a:p>
            <a:pPr marL="1043638"/>
            <a:r>
              <a:rPr sz="3600" dirty="0"/>
              <a:t>It take me a few months to memorize </a:t>
            </a:r>
            <a:r>
              <a:rPr sz="3600" dirty="0"/>
              <a:t>names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303766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3935627" y="254487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Griffin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3795253" y="1580050"/>
            <a:ext cx="6542547" cy="4757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SzPct val="80000"/>
            </a:pPr>
            <a:r>
              <a:rPr sz="3200" dirty="0"/>
              <a:t>Therapy dog 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</a:t>
            </a:r>
          </a:p>
          <a:p>
            <a:pPr>
              <a:buSzPct val="80000"/>
            </a:pPr>
            <a:r>
              <a:rPr sz="3200" b="1" dirty="0"/>
              <a:t>No food, candy, or drinks in class</a:t>
            </a:r>
          </a:p>
          <a:p>
            <a:pPr>
              <a:buSzPct val="80000"/>
            </a:pPr>
            <a:r>
              <a:rPr sz="3200" dirty="0"/>
              <a:t>Let him chill on his matt in the back</a:t>
            </a:r>
          </a:p>
          <a:p>
            <a:pPr>
              <a:buSzPct val="80000"/>
            </a:pPr>
            <a:r>
              <a:rPr sz="3200" dirty="0"/>
              <a:t>During </a:t>
            </a:r>
            <a:r>
              <a:rPr lang="en-US" sz="3200" dirty="0"/>
              <a:t>studio time </a:t>
            </a:r>
            <a:r>
              <a:rPr sz="3200" dirty="0"/>
              <a:t>he </a:t>
            </a:r>
            <a:r>
              <a:rPr sz="3200" dirty="0"/>
              <a:t>will be walking around</a:t>
            </a:r>
          </a:p>
          <a:p>
            <a:pPr>
              <a:buSzPct val="80000"/>
            </a:pPr>
            <a:r>
              <a:rPr sz="3200" dirty="0"/>
              <a:t>Greeting people at the door daily</a:t>
            </a:r>
          </a:p>
          <a:p>
            <a:pPr>
              <a:buSzPct val="80000"/>
            </a:pPr>
            <a:r>
              <a:rPr sz="3200" b="1" dirty="0"/>
              <a:t>No whistling or calling his name - thanks</a:t>
            </a:r>
          </a:p>
        </p:txBody>
      </p:sp>
      <p:pic>
        <p:nvPicPr>
          <p:cNvPr id="210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588" y="3517900"/>
            <a:ext cx="2114550" cy="2819400"/>
          </a:xfrm>
          <a:prstGeom prst="rect">
            <a:avLst/>
          </a:prstGeom>
          <a:ln w="12700"/>
        </p:spPr>
      </p:pic>
      <p:pic>
        <p:nvPicPr>
          <p:cNvPr id="5" name="Picture 4" descr="IMG_02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2120138" cy="28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2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2130518" y="68063"/>
            <a:ext cx="7765322" cy="9704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50"/>
            </a:lvl1pPr>
          </a:lstStyle>
          <a:p>
            <a:r>
              <a:rPr lang="en-US" dirty="0" smtClean="0"/>
              <a:t>Quick FYIs</a:t>
            </a:r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1626477" y="764629"/>
            <a:ext cx="8954813" cy="66845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  <a:buSzPct val="80000"/>
              <a:defRPr sz="1800"/>
            </a:pP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Disclosures </a:t>
            </a:r>
            <a:r>
              <a:rPr sz="2400" dirty="0"/>
              <a:t>- get signed and bring back = extra credit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Recycling</a:t>
            </a:r>
            <a:r>
              <a:rPr lang="en-US" sz="2400" dirty="0"/>
              <a:t>, sink, trash, paper towels, band aids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All art supplies you need for class will either be at your table, at the door to pick up or on the back counter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Everyone will have a file folder for all their papers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Tables and chairs - we move, they </a:t>
            </a:r>
            <a:r>
              <a:rPr sz="2400" dirty="0"/>
              <a:t>move</a:t>
            </a: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Art work will stay in your class </a:t>
            </a:r>
            <a:r>
              <a:rPr lang="en-US" sz="2400" dirty="0" smtClean="0"/>
              <a:t>folder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Daily SCOTS Points – based on class expectations SCOTS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Hall Pass </a:t>
            </a:r>
            <a:r>
              <a:rPr lang="en-US" sz="2400" dirty="0"/>
              <a:t>–</a:t>
            </a:r>
            <a:r>
              <a:rPr sz="2400" dirty="0"/>
              <a:t> </a:t>
            </a:r>
            <a:r>
              <a:rPr lang="en-US" sz="2400" dirty="0" smtClean="0"/>
              <a:t>you will get three, they will be printed on a paper that can fit in your binder</a:t>
            </a:r>
            <a:endParaRPr lang="en-US" sz="2400" dirty="0"/>
          </a:p>
          <a:p>
            <a:pPr lvl="1">
              <a:lnSpc>
                <a:spcPct val="80000"/>
              </a:lnSpc>
              <a:buSzPct val="80000"/>
              <a:defRPr sz="1800"/>
            </a:pPr>
            <a:r>
              <a:rPr lang="en-US" dirty="0"/>
              <a:t>Not during lecture, critique, or demo time, only studio time</a:t>
            </a:r>
            <a:endParaRPr dirty="0"/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dirty="0"/>
              <a:t>Not during the 1</a:t>
            </a:r>
            <a:r>
              <a:rPr baseline="28888" dirty="0"/>
              <a:t>st</a:t>
            </a:r>
            <a:r>
              <a:rPr dirty="0"/>
              <a:t> 10 min. or last 10 min. of class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dirty="0"/>
              <a:t>Only 3 per term, must sign back of planner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Website! – </a:t>
            </a:r>
            <a:r>
              <a:rPr sz="2400" u="sng" dirty="0">
                <a:solidFill>
                  <a:srgbClr val="F19A00"/>
                </a:solidFill>
                <a:uFill>
                  <a:solidFill>
                    <a:srgbClr val="F19A00"/>
                  </a:solidFill>
                </a:uFill>
                <a:hlinkClick r:id="rId2"/>
              </a:rPr>
              <a:t>www.classwithlyon.com</a:t>
            </a:r>
            <a:r>
              <a:rPr sz="2400" dirty="0"/>
              <a:t> </a:t>
            </a: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Questions</a:t>
            </a:r>
            <a:r>
              <a:rPr sz="2400" dirty="0"/>
              <a:t>?</a:t>
            </a:r>
          </a:p>
        </p:txBody>
      </p:sp>
      <p:pic>
        <p:nvPicPr>
          <p:cNvPr id="217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600" y="152398"/>
            <a:ext cx="723900" cy="1162628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133777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2138401" y="0"/>
            <a:ext cx="7765322" cy="97045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Art Shows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784342" y="1106754"/>
            <a:ext cx="8473440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Art Competitions </a:t>
            </a:r>
            <a:r>
              <a:rPr lang="en-US" u="sng" dirty="0"/>
              <a:t>2019-20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</a:t>
            </a:r>
            <a:r>
              <a:rPr lang="en-US" dirty="0"/>
              <a:t>Friday Art Stroll – </a:t>
            </a:r>
            <a:r>
              <a:rPr lang="en-US" dirty="0"/>
              <a:t>in the process of scheduling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Ogden Trails Network 4</a:t>
            </a:r>
            <a:r>
              <a:rPr lang="en-US" baseline="30000" dirty="0"/>
              <a:t>th</a:t>
            </a:r>
            <a:r>
              <a:rPr lang="en-US" dirty="0"/>
              <a:t>  Annual Art Competition Oct.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Winter Art Show &amp; Music Concert in the Commons at BLHS </a:t>
            </a:r>
            <a:r>
              <a:rPr lang="en-US" dirty="0"/>
              <a:t>December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Scholastic Art Competition due Dec. </a:t>
            </a:r>
            <a:r>
              <a:rPr lang="en-US" dirty="0"/>
              <a:t>for </a:t>
            </a:r>
            <a:r>
              <a:rPr lang="en-US" dirty="0"/>
              <a:t>more information go to: </a:t>
            </a:r>
            <a:r>
              <a:rPr lang="en-US" u="sng" dirty="0">
                <a:hlinkClick r:id="rId2"/>
              </a:rPr>
              <a:t>https://www.artandwriting.org/what-we-do/the-awards/categories/</a:t>
            </a:r>
            <a:r>
              <a:rPr lang="en-US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Show and Portfolio Review at ECAC – Nov./Dec.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Eccles Petite Impressions (under 8x8”) at Eccles Art Center in Dec. For more info visit: </a:t>
            </a:r>
            <a:r>
              <a:rPr lang="en-US" u="sng" dirty="0">
                <a:hlinkClick r:id="rId3"/>
              </a:rPr>
              <a:t>http://www.ogden4arts.org/competitions/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Utah State Senate Art Contest TBA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Utah State Art Show mid-Jan.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Weber </a:t>
            </a:r>
            <a:r>
              <a:rPr lang="en-US" dirty="0"/>
              <a:t>County Health Department Art Competition February/March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HOPE Art Competition around February or March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Gala in the commons at BL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Festival of Arts </a:t>
            </a:r>
            <a:r>
              <a:rPr lang="en-US" dirty="0"/>
              <a:t>- April 2020 </a:t>
            </a:r>
            <a:r>
              <a:rPr lang="en-US" dirty="0"/>
              <a:t>at Eccles Art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Recycled Art Competition Beginning of May </a:t>
            </a:r>
            <a:r>
              <a:rPr lang="en-US" dirty="0"/>
              <a:t>2020 </a:t>
            </a:r>
            <a:r>
              <a:rPr lang="en-US" dirty="0"/>
              <a:t>at Eccles Art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Painting Competition at Eccles Art Center for more information: </a:t>
            </a:r>
            <a:r>
              <a:rPr lang="en-US" u="sng" dirty="0">
                <a:hlinkClick r:id="rId3"/>
              </a:rPr>
              <a:t>http://www.ogden4arts.org/competitions/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21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Disclosure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11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Routine Each Day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dirty="0"/>
              <a:t>Bell Work - BW</a:t>
            </a:r>
          </a:p>
          <a:p>
            <a:pPr marL="1043638"/>
            <a:r>
              <a:rPr dirty="0"/>
              <a:t>Agenda</a:t>
            </a:r>
            <a:r>
              <a:rPr lang="en-US" dirty="0"/>
              <a:t>, reminders, review last class</a:t>
            </a:r>
            <a:endParaRPr dirty="0"/>
          </a:p>
          <a:p>
            <a:pPr marL="1043638"/>
            <a:r>
              <a:rPr dirty="0"/>
              <a:t>Lesson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en-US" dirty="0"/>
              <a:t>demos, mini lectures, etc.</a:t>
            </a:r>
          </a:p>
          <a:p>
            <a:pPr marL="1043638"/>
            <a:r>
              <a:rPr lang="en-US" dirty="0"/>
              <a:t>Studio Time! - Creating your art!</a:t>
            </a:r>
            <a:endParaRPr dirty="0"/>
          </a:p>
          <a:p>
            <a:pPr marL="1043638"/>
            <a:r>
              <a:rPr dirty="0"/>
              <a:t>Review</a:t>
            </a:r>
            <a:r>
              <a:rPr lang="en-US" dirty="0"/>
              <a:t> – what’s going to happen next class</a:t>
            </a:r>
            <a:endParaRPr dirty="0"/>
          </a:p>
          <a:p>
            <a:pPr marL="1043638"/>
            <a:r>
              <a:rPr dirty="0"/>
              <a:t>Exit </a:t>
            </a:r>
            <a:r>
              <a:rPr dirty="0"/>
              <a:t>Pass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4910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</a:t>
            </a:r>
            <a:r>
              <a:rPr lang="en-US" dirty="0" smtClean="0"/>
              <a:t>to Drawing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8.19.2019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the door you will need to pick up:</a:t>
            </a:r>
          </a:p>
          <a:p>
            <a:pPr lvl="1"/>
            <a:r>
              <a:rPr lang="en-US" sz="2800" dirty="0" smtClean="0"/>
              <a:t>Class survey</a:t>
            </a:r>
            <a:endParaRPr lang="en-US" sz="2800" dirty="0"/>
          </a:p>
          <a:p>
            <a:pPr lvl="1"/>
            <a:r>
              <a:rPr lang="en-US" sz="2800" dirty="0" smtClean="0"/>
              <a:t>Disclosure</a:t>
            </a:r>
            <a:endParaRPr lang="en-US" sz="2600" dirty="0"/>
          </a:p>
          <a:p>
            <a:r>
              <a:rPr lang="en-US" dirty="0"/>
              <a:t>Please be </a:t>
            </a:r>
            <a:r>
              <a:rPr lang="en-US" b="1" dirty="0">
                <a:solidFill>
                  <a:srgbClr val="00B0F0"/>
                </a:solidFill>
              </a:rPr>
              <a:t>ready</a:t>
            </a:r>
            <a:r>
              <a:rPr lang="en-US" dirty="0"/>
              <a:t> with all your supplies for instructions when the bell rings</a:t>
            </a:r>
          </a:p>
          <a:p>
            <a:r>
              <a:rPr lang="en-US" dirty="0"/>
              <a:t>Thank you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i="1" dirty="0" smtClean="0"/>
              <a:t>This is a level 2 class so you should have had drawing 1 in high school and passed with an A or B to be in this class, if you don’t feel like you belong in here, let’s chat about a class that would fit you better.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79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Complete a drawing</a:t>
            </a:r>
          </a:p>
          <a:p>
            <a:pPr lvl="1"/>
            <a:r>
              <a:rPr lang="en-US" sz="4400" dirty="0" smtClean="0"/>
              <a:t>More info about it in a </a:t>
            </a:r>
            <a:r>
              <a:rPr lang="en-US" sz="4400" dirty="0" smtClean="0"/>
              <a:t>second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r>
              <a:rPr lang="en-US" sz="4400" dirty="0" smtClean="0"/>
              <a:t>Learn about an artist who wrapped objects and tied with string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an Artist</a:t>
            </a:r>
            <a:br>
              <a:rPr lang="en-US" dirty="0" smtClean="0"/>
            </a:br>
            <a:r>
              <a:rPr lang="en-US" dirty="0" smtClean="0"/>
              <a:t>Christo and Jeanne-Claude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508251"/>
            <a:ext cx="6110967" cy="3564731"/>
          </a:xfrm>
        </p:spPr>
      </p:pic>
    </p:spTree>
    <p:extLst>
      <p:ext uri="{BB962C8B-B14F-4D97-AF65-F5344CB8AC3E}">
        <p14:creationId xmlns:p14="http://schemas.microsoft.com/office/powerpoint/2010/main" val="37664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5421406" cy="4495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3352800" cy="4413380"/>
          </a:xfrm>
        </p:spPr>
      </p:pic>
    </p:spTree>
    <p:extLst>
      <p:ext uri="{BB962C8B-B14F-4D97-AF65-F5344CB8AC3E}">
        <p14:creationId xmlns:p14="http://schemas.microsoft.com/office/powerpoint/2010/main" val="21474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5753100" cy="4623400"/>
          </a:xfrm>
        </p:spPr>
      </p:pic>
    </p:spTree>
    <p:extLst>
      <p:ext uri="{BB962C8B-B14F-4D97-AF65-F5344CB8AC3E}">
        <p14:creationId xmlns:p14="http://schemas.microsoft.com/office/powerpoint/2010/main" val="36590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066801"/>
            <a:ext cx="5832113" cy="4525963"/>
          </a:xfrm>
        </p:spPr>
      </p:pic>
    </p:spTree>
    <p:extLst>
      <p:ext uri="{BB962C8B-B14F-4D97-AF65-F5344CB8AC3E}">
        <p14:creationId xmlns:p14="http://schemas.microsoft.com/office/powerpoint/2010/main" val="17821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79" y="1600201"/>
            <a:ext cx="7169842" cy="4525963"/>
          </a:xfrm>
        </p:spPr>
      </p:pic>
    </p:spTree>
    <p:extLst>
      <p:ext uri="{BB962C8B-B14F-4D97-AF65-F5344CB8AC3E}">
        <p14:creationId xmlns:p14="http://schemas.microsoft.com/office/powerpoint/2010/main" val="32484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49" y="1600201"/>
            <a:ext cx="6829903" cy="4525963"/>
          </a:xfrm>
        </p:spPr>
      </p:pic>
    </p:spTree>
    <p:extLst>
      <p:ext uri="{BB962C8B-B14F-4D97-AF65-F5344CB8AC3E}">
        <p14:creationId xmlns:p14="http://schemas.microsoft.com/office/powerpoint/2010/main" val="23589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7999800" cy="5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1"/>
            <a:ext cx="4191000" cy="6286501"/>
          </a:xfrm>
        </p:spPr>
      </p:pic>
    </p:spTree>
    <p:extLst>
      <p:ext uri="{BB962C8B-B14F-4D97-AF65-F5344CB8AC3E}">
        <p14:creationId xmlns:p14="http://schemas.microsoft.com/office/powerpoint/2010/main" val="12551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910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112987"/>
            <a:ext cx="7765322" cy="97045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Ready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Looks like:</a:t>
            </a:r>
          </a:p>
          <a:p>
            <a:pPr lvl="1"/>
            <a:r>
              <a:rPr lang="en-US" sz="2800" b="1" dirty="0"/>
              <a:t>Eyes forward</a:t>
            </a:r>
          </a:p>
          <a:p>
            <a:pPr lvl="1"/>
            <a:r>
              <a:rPr lang="en-US" sz="2800" b="1" dirty="0"/>
              <a:t>Materials picked up and in front of you</a:t>
            </a:r>
          </a:p>
          <a:p>
            <a:pPr lvl="1"/>
            <a:r>
              <a:rPr lang="en-US" sz="2800" b="1" dirty="0"/>
              <a:t>Phone away(preferably in your bag so the vibration doesn’t distract you)</a:t>
            </a:r>
          </a:p>
          <a:p>
            <a:r>
              <a:rPr lang="en-US" b="1" dirty="0"/>
              <a:t>Sounds like:</a:t>
            </a:r>
          </a:p>
          <a:p>
            <a:pPr lvl="1"/>
            <a:r>
              <a:rPr lang="en-US" sz="2800" b="1" dirty="0"/>
              <a:t>Lecture environment to start so that we all can hear instructions</a:t>
            </a:r>
          </a:p>
          <a:p>
            <a:pPr lvl="1"/>
            <a:r>
              <a:rPr lang="en-US" sz="2800" b="1" dirty="0"/>
              <a:t>Questions, please ask, someone else probably has the same question as you</a:t>
            </a:r>
          </a:p>
          <a:p>
            <a:pPr marL="369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06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038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120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430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719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37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7792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632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4106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Draw an object that is being strangled, tangled or tied in string</a:t>
            </a:r>
          </a:p>
          <a:p>
            <a:pPr lvl="1"/>
            <a:r>
              <a:rPr lang="en-US" sz="2800" dirty="0" smtClean="0"/>
              <a:t>This could be an object you have or one you find in the room</a:t>
            </a:r>
          </a:p>
          <a:p>
            <a:pPr lvl="1"/>
            <a:r>
              <a:rPr lang="en-US" sz="2800" dirty="0" smtClean="0"/>
              <a:t>I’d take a picture of the object and change the image to B&amp;W to get better </a:t>
            </a:r>
            <a:r>
              <a:rPr lang="en-US" sz="2800" dirty="0" smtClean="0"/>
              <a:t>contrast</a:t>
            </a:r>
          </a:p>
          <a:p>
            <a:r>
              <a:rPr lang="en-US" sz="3200" dirty="0" smtClean="0"/>
              <a:t>If it’s easier for you to just draw the string, then do that instead of adding another object to it.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2800" dirty="0" smtClean="0"/>
              <a:t>This is due by the end of class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4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 </a:t>
            </a:r>
            <a:br>
              <a:rPr lang="en-US" dirty="0" smtClean="0"/>
            </a:br>
            <a:r>
              <a:rPr lang="en-US" dirty="0" smtClean="0"/>
              <a:t>8.28.2019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Hand Drawings</a:t>
            </a:r>
          </a:p>
          <a:p>
            <a:r>
              <a:rPr lang="en-US" sz="5400" dirty="0" smtClean="0"/>
              <a:t>Don’t worry we will learn some ways to ‘cheat’ to make it easier to draw hands</a:t>
            </a:r>
          </a:p>
        </p:txBody>
      </p:sp>
    </p:spTree>
    <p:extLst>
      <p:ext uri="{BB962C8B-B14F-4D97-AF65-F5344CB8AC3E}">
        <p14:creationId xmlns:p14="http://schemas.microsoft.com/office/powerpoint/2010/main" val="42248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64" y="1690688"/>
            <a:ext cx="11310551" cy="3572718"/>
          </a:xfrm>
        </p:spPr>
        <p:txBody>
          <a:bodyPr numCol="2">
            <a:normAutofit/>
          </a:bodyPr>
          <a:lstStyle/>
          <a:p>
            <a:r>
              <a:rPr lang="en-US" sz="3200" dirty="0"/>
              <a:t>Gather </a:t>
            </a:r>
            <a:r>
              <a:rPr lang="en-US" sz="3200" b="1" dirty="0">
                <a:solidFill>
                  <a:srgbClr val="00B0F0"/>
                </a:solidFill>
              </a:rPr>
              <a:t>supplies</a:t>
            </a:r>
            <a:r>
              <a:rPr lang="en-US" sz="3200" dirty="0"/>
              <a:t> at the </a:t>
            </a:r>
            <a:r>
              <a:rPr lang="en-US" sz="3200" dirty="0" smtClean="0"/>
              <a:t>door</a:t>
            </a:r>
          </a:p>
          <a:p>
            <a:r>
              <a:rPr lang="en-US" sz="3200" dirty="0" smtClean="0"/>
              <a:t>Class survey complete</a:t>
            </a:r>
            <a:endParaRPr lang="en-US" sz="3200" dirty="0"/>
          </a:p>
          <a:p>
            <a:r>
              <a:rPr lang="en-US" sz="3200" dirty="0"/>
              <a:t>Reminder of what being </a:t>
            </a:r>
            <a:r>
              <a:rPr lang="en-US" sz="3200" b="1" dirty="0">
                <a:solidFill>
                  <a:srgbClr val="00B0F0"/>
                </a:solidFill>
              </a:rPr>
              <a:t>ready</a:t>
            </a:r>
            <a:r>
              <a:rPr lang="en-US" sz="3200" dirty="0"/>
              <a:t> in class looks like and sounds like</a:t>
            </a:r>
          </a:p>
          <a:p>
            <a:r>
              <a:rPr lang="en-US" sz="3200" dirty="0"/>
              <a:t>Who’s Mrs. Lyon </a:t>
            </a:r>
          </a:p>
          <a:p>
            <a:r>
              <a:rPr lang="en-US" sz="3200" dirty="0"/>
              <a:t>Quick FYIs about the class</a:t>
            </a:r>
          </a:p>
          <a:p>
            <a:r>
              <a:rPr lang="en-US" sz="3200" dirty="0"/>
              <a:t>Disclosure </a:t>
            </a:r>
          </a:p>
          <a:p>
            <a:r>
              <a:rPr lang="en-US" sz="3200" dirty="0"/>
              <a:t>Class Routine</a:t>
            </a:r>
          </a:p>
          <a:p>
            <a:r>
              <a:rPr lang="en-US" sz="3200" dirty="0" smtClean="0"/>
              <a:t>String Drawing – pre-assessment</a:t>
            </a:r>
            <a:endParaRPr lang="en-US" sz="3200" dirty="0"/>
          </a:p>
          <a:p>
            <a:r>
              <a:rPr lang="en-US" sz="3200" b="1" dirty="0">
                <a:solidFill>
                  <a:srgbClr val="00B0F0"/>
                </a:solidFill>
              </a:rPr>
              <a:t>Questions</a:t>
            </a:r>
            <a:r>
              <a:rPr lang="en-US" sz="3200" dirty="0"/>
              <a:t> about today?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1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Clean up after yourself</a:t>
            </a:r>
          </a:p>
          <a:p>
            <a:r>
              <a:rPr lang="en-US" sz="3600" dirty="0" smtClean="0"/>
              <a:t>Make sure all your pencils and tools are back in their </a:t>
            </a:r>
            <a:r>
              <a:rPr lang="en-US" sz="3600" dirty="0" smtClean="0"/>
              <a:t>bags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213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is Mrs. Lyon?</a:t>
            </a:r>
          </a:p>
        </p:txBody>
      </p:sp>
      <p:pic>
        <p:nvPicPr>
          <p:cNvPr id="183" name="the-king-egh_print&amp;h=401&amp;w=600&amp;tbnid=QYtr3270eU887M-&amp;docid=Uq4x0yewBWJArM&amp;ei=uwndVebBIIGqogSQ_bCIAQ&amp;tbm=isch&amp;client=safari&amp;ved=0CEIQMygSMBJqFQoTCKaLh67AxccCFQGViAodkD4ME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101" y="1714500"/>
            <a:ext cx="5782665" cy="384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4131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Artist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96" y="2667001"/>
            <a:ext cx="9151149" cy="2763901"/>
          </a:xfrm>
        </p:spPr>
      </p:pic>
    </p:spTree>
    <p:extLst>
      <p:ext uri="{BB962C8B-B14F-4D97-AF65-F5344CB8AC3E}">
        <p14:creationId xmlns:p14="http://schemas.microsoft.com/office/powerpoint/2010/main" val="26631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 rot="5400000">
            <a:off x="8710999" y="3674008"/>
            <a:ext cx="5167148" cy="941552"/>
          </a:xfrm>
          <a:prstGeom prst="rect">
            <a:avLst/>
          </a:prstGeom>
        </p:spPr>
        <p:txBody>
          <a:bodyPr anchor="ctr"/>
          <a:lstStyle/>
          <a:p>
            <a:pPr>
              <a:defRPr sz="2800">
                <a:solidFill>
                  <a:srgbClr val="0096FF"/>
                </a:solidFill>
              </a:defRPr>
            </a:pPr>
            <a:r>
              <a:rPr u="sng" dirty="0" smtClean="0">
                <a:hlinkClick r:id="rId2"/>
              </a:rPr>
              <a:t>www.ericalyonart.com</a:t>
            </a:r>
            <a:endParaRPr u="sng" dirty="0">
              <a:hlinkClick r:id="rId2"/>
            </a:endParaRPr>
          </a:p>
        </p:txBody>
      </p:sp>
      <p:pic>
        <p:nvPicPr>
          <p:cNvPr id="186" name="image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5500" y="-3979"/>
            <a:ext cx="2232226" cy="7290208"/>
          </a:xfrm>
          <a:prstGeom prst="rect">
            <a:avLst/>
          </a:prstGeom>
          <a:ln w="12700"/>
        </p:spPr>
      </p:pic>
      <p:sp>
        <p:nvSpPr>
          <p:cNvPr id="187" name="Shape 187"/>
          <p:cNvSpPr/>
          <p:nvPr/>
        </p:nvSpPr>
        <p:spPr>
          <a:xfrm>
            <a:off x="1924594" y="420416"/>
            <a:ext cx="5579354" cy="413959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>
              <a:buClr>
                <a:srgbClr val="000000"/>
              </a:buClr>
            </a:pPr>
            <a:endParaRPr lang="en-US" sz="2400" b="1" dirty="0"/>
          </a:p>
          <a:p>
            <a:pPr>
              <a:buClr>
                <a:srgbClr val="000000"/>
              </a:buClr>
            </a:pPr>
            <a:r>
              <a:rPr lang="en-US" sz="2400" b="1" dirty="0"/>
              <a:t>A</a:t>
            </a:r>
            <a:r>
              <a:rPr sz="2400" b="1" dirty="0"/>
              <a:t>rt </a:t>
            </a:r>
            <a:r>
              <a:rPr lang="en-US" sz="2400" b="1" dirty="0"/>
              <a:t>S</a:t>
            </a:r>
            <a:r>
              <a:rPr sz="2400" b="1" dirty="0"/>
              <a:t>hows</a:t>
            </a:r>
            <a:endParaRPr sz="2400" b="1" dirty="0"/>
          </a:p>
          <a:p>
            <a:pPr>
              <a:buClr>
                <a:srgbClr val="000000"/>
              </a:buClr>
            </a:pPr>
            <a:r>
              <a:rPr sz="2400" u="sng" dirty="0"/>
              <a:t>in </a:t>
            </a:r>
            <a:r>
              <a:rPr sz="2400" u="sng" dirty="0"/>
              <a:t>Ogden</a:t>
            </a:r>
            <a:endParaRPr lang="en-US" sz="2400" u="sng" dirty="0"/>
          </a:p>
          <a:p>
            <a:pPr>
              <a:buClr>
                <a:srgbClr val="000000"/>
              </a:buClr>
            </a:pPr>
            <a:endParaRPr sz="2400" u="sng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sz="2400" dirty="0"/>
              <a:t>Café </a:t>
            </a:r>
            <a:r>
              <a:rPr sz="2400" dirty="0"/>
              <a:t>Mercantile – 26</a:t>
            </a:r>
            <a:r>
              <a:rPr sz="2400" baseline="29999" dirty="0"/>
              <a:t>th</a:t>
            </a:r>
            <a:r>
              <a:rPr sz="2400" dirty="0"/>
              <a:t> St</a:t>
            </a:r>
            <a:r>
              <a:rPr sz="2400" dirty="0"/>
              <a:t>.</a:t>
            </a:r>
            <a:r>
              <a:rPr lang="en-US" sz="2400" dirty="0"/>
              <a:t> &amp; S. Ogden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Track Sports – 12</a:t>
            </a:r>
            <a:r>
              <a:rPr lang="en-US" sz="2400" baseline="30000" dirty="0"/>
              <a:t>th</a:t>
            </a:r>
            <a:r>
              <a:rPr lang="en-US" sz="2400" dirty="0"/>
              <a:t> and Harrison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Gear30 – on Wall Street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Local Artisan Collective – downtown by the Junction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&amp; Co. Salon &amp; Spa – 22</a:t>
            </a:r>
            <a:r>
              <a:rPr lang="en-US" sz="2400" baseline="30000" dirty="0"/>
              <a:t>nd</a:t>
            </a:r>
            <a:r>
              <a:rPr lang="en-US" sz="2400" dirty="0"/>
              <a:t> and Washington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43189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602378" y="609600"/>
            <a:ext cx="9004663" cy="9704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dirty="0"/>
              <a:t>Lived in Ghana, West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for </a:t>
            </a:r>
            <a:r>
              <a:rPr dirty="0"/>
              <a:t>2 years teaching art to Deaf students</a:t>
            </a:r>
          </a:p>
        </p:txBody>
      </p:sp>
      <p:pic>
        <p:nvPicPr>
          <p:cNvPr id="190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1057" y="1717221"/>
            <a:ext cx="7086600" cy="531495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3174531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Climbing! </a:t>
            </a:r>
          </a:p>
        </p:txBody>
      </p:sp>
      <p:pic>
        <p:nvPicPr>
          <p:cNvPr id="19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1179" y="1828800"/>
            <a:ext cx="3676651" cy="4902200"/>
          </a:xfrm>
          <a:prstGeom prst="rect">
            <a:avLst/>
          </a:prstGeom>
          <a:ln w="12700"/>
        </p:spPr>
      </p:pic>
      <p:pic>
        <p:nvPicPr>
          <p:cNvPr id="194" name="image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1524000"/>
            <a:ext cx="5181600" cy="388620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3370507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Widescreen</PresentationFormat>
  <Paragraphs>119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First Day Drawing 2</vt:lpstr>
      <vt:lpstr>Welcome to Drawing 2 8.19.2019</vt:lpstr>
      <vt:lpstr>Ready</vt:lpstr>
      <vt:lpstr>Agenda </vt:lpstr>
      <vt:lpstr>Who is Mrs. Lyon?</vt:lpstr>
      <vt:lpstr>Professional Artist </vt:lpstr>
      <vt:lpstr>www.ericalyonart.com</vt:lpstr>
      <vt:lpstr>Lived in Ghana, West Africa  for 2 years teaching art to Deaf students</vt:lpstr>
      <vt:lpstr>Climbing! </vt:lpstr>
      <vt:lpstr>Backcountry Skiing</vt:lpstr>
      <vt:lpstr>3 Ironman's completed! 2.4 mile swim, 112 mile bike, and 26.2 mile run</vt:lpstr>
      <vt:lpstr>Love of my life!</vt:lpstr>
      <vt:lpstr>Mrs. Lyon’s Teaching Thoughts  about Art Class</vt:lpstr>
      <vt:lpstr>Lyon’s faults</vt:lpstr>
      <vt:lpstr>Griffin</vt:lpstr>
      <vt:lpstr>Quick FYIs</vt:lpstr>
      <vt:lpstr>Art Shows</vt:lpstr>
      <vt:lpstr>Disclosure</vt:lpstr>
      <vt:lpstr>Class Routine Each Day</vt:lpstr>
      <vt:lpstr>Goal for Today’s Class</vt:lpstr>
      <vt:lpstr>Explore an Artist Christo and Jeanne-Claude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Studio Time</vt:lpstr>
      <vt:lpstr>Next Class  8.28.2019</vt:lpstr>
      <vt:lpstr>Exit Pass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Drawing 2</dc:title>
  <dc:creator>Erica Lyon</dc:creator>
  <cp:lastModifiedBy>Erica Lyon</cp:lastModifiedBy>
  <cp:revision>1</cp:revision>
  <dcterms:created xsi:type="dcterms:W3CDTF">2019-08-16T21:18:03Z</dcterms:created>
  <dcterms:modified xsi:type="dcterms:W3CDTF">2019-08-16T21:18:13Z</dcterms:modified>
</cp:coreProperties>
</file>