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1" r:id="rId25"/>
    <p:sldId id="263" r:id="rId26"/>
    <p:sldId id="264" r:id="rId27"/>
    <p:sldId id="265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5346C8-E6B9-4A5C-933C-E8984578BADC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130FED-E7F9-478A-905F-F1A1EA6B5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68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D0ED-3145-4C6A-B9BE-AE12A4AA8BD9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3B38-6563-4F59-BB17-6612435C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1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D0ED-3145-4C6A-B9BE-AE12A4AA8BD9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3B38-6563-4F59-BB17-6612435C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4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D0ED-3145-4C6A-B9BE-AE12A4AA8BD9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3B38-6563-4F59-BB17-6612435C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D0ED-3145-4C6A-B9BE-AE12A4AA8BD9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3B38-6563-4F59-BB17-6612435C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4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D0ED-3145-4C6A-B9BE-AE12A4AA8BD9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3B38-6563-4F59-BB17-6612435C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0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D0ED-3145-4C6A-B9BE-AE12A4AA8BD9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3B38-6563-4F59-BB17-6612435C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2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D0ED-3145-4C6A-B9BE-AE12A4AA8BD9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3B38-6563-4F59-BB17-6612435C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3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D0ED-3145-4C6A-B9BE-AE12A4AA8BD9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3B38-6563-4F59-BB17-6612435C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6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D0ED-3145-4C6A-B9BE-AE12A4AA8BD9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3B38-6563-4F59-BB17-6612435C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2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D0ED-3145-4C6A-B9BE-AE12A4AA8BD9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3B38-6563-4F59-BB17-6612435C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4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D0ED-3145-4C6A-B9BE-AE12A4AA8BD9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3B38-6563-4F59-BB17-6612435C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3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D0ED-3145-4C6A-B9BE-AE12A4AA8BD9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3B38-6563-4F59-BB17-6612435C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9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Advisory </a:t>
            </a:r>
            <a:br>
              <a:rPr lang="en-US" dirty="0" smtClean="0"/>
            </a:br>
            <a:r>
              <a:rPr lang="en-US" dirty="0" smtClean="0"/>
              <a:t>Sign-In on iPad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Let’s head outside, fire drill</a:t>
            </a:r>
          </a:p>
          <a:p>
            <a:r>
              <a:rPr lang="en-US" dirty="0" smtClean="0"/>
              <a:t>We’ll review stuff in the field about drills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753100" cy="4623400"/>
          </a:xfrm>
        </p:spPr>
      </p:pic>
    </p:spTree>
    <p:extLst>
      <p:ext uri="{BB962C8B-B14F-4D97-AF65-F5344CB8AC3E}">
        <p14:creationId xmlns:p14="http://schemas.microsoft.com/office/powerpoint/2010/main" val="7414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832113" cy="4525963"/>
          </a:xfrm>
        </p:spPr>
      </p:pic>
    </p:spTree>
    <p:extLst>
      <p:ext uri="{BB962C8B-B14F-4D97-AF65-F5344CB8AC3E}">
        <p14:creationId xmlns:p14="http://schemas.microsoft.com/office/powerpoint/2010/main" val="29482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79" y="1600200"/>
            <a:ext cx="7169842" cy="4525963"/>
          </a:xfrm>
        </p:spPr>
      </p:pic>
    </p:spTree>
    <p:extLst>
      <p:ext uri="{BB962C8B-B14F-4D97-AF65-F5344CB8AC3E}">
        <p14:creationId xmlns:p14="http://schemas.microsoft.com/office/powerpoint/2010/main" val="35028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8" y="1600200"/>
            <a:ext cx="6829903" cy="4525963"/>
          </a:xfrm>
        </p:spPr>
      </p:pic>
    </p:spTree>
    <p:extLst>
      <p:ext uri="{BB962C8B-B14F-4D97-AF65-F5344CB8AC3E}">
        <p14:creationId xmlns:p14="http://schemas.microsoft.com/office/powerpoint/2010/main" val="26697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999800" cy="5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"/>
            <a:ext cx="4191000" cy="6286501"/>
          </a:xfrm>
        </p:spPr>
      </p:pic>
    </p:spTree>
    <p:extLst>
      <p:ext uri="{BB962C8B-B14F-4D97-AF65-F5344CB8AC3E}">
        <p14:creationId xmlns:p14="http://schemas.microsoft.com/office/powerpoint/2010/main" val="39089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3096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3973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606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3866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AP/Studio Day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E.Lyon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8249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0611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024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6605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8557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Studio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Draw an object that is being strangled, tangled or tied in string</a:t>
            </a:r>
          </a:p>
          <a:p>
            <a:pPr lvl="1"/>
            <a:r>
              <a:rPr lang="en-US" dirty="0" smtClean="0"/>
              <a:t>This could be an object you have or one you find in the room</a:t>
            </a:r>
          </a:p>
          <a:p>
            <a:pPr lvl="1"/>
            <a:r>
              <a:rPr lang="en-US" dirty="0" smtClean="0"/>
              <a:t>I’d take a picture of the object and change the image to B&amp;W to get better contrast</a:t>
            </a:r>
          </a:p>
          <a:p>
            <a:r>
              <a:rPr lang="en-US" dirty="0" smtClean="0"/>
              <a:t>This is due by the end of class</a:t>
            </a:r>
          </a:p>
          <a:p>
            <a:r>
              <a:rPr lang="en-US" dirty="0" smtClean="0"/>
              <a:t>We will be taking smash face photos to have next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Smashed face Selfies</a:t>
            </a:r>
          </a:p>
          <a:p>
            <a:endParaRPr lang="en-US" dirty="0" smtClean="0"/>
          </a:p>
          <a:p>
            <a:r>
              <a:rPr lang="en-US" dirty="0" smtClean="0"/>
              <a:t>Friday – we will do some abstract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up after yourself</a:t>
            </a:r>
          </a:p>
          <a:p>
            <a:r>
              <a:rPr lang="en-US" dirty="0" smtClean="0"/>
              <a:t>Make sure all your pencils and tools are back in their bags</a:t>
            </a:r>
          </a:p>
          <a:p>
            <a:r>
              <a:rPr lang="en-US" dirty="0" smtClean="0"/>
              <a:t>Be ready for next class by bring your sketchbook everyday!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8.31.2015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Have you completed your Thursday and Friday drawings in your book?</a:t>
            </a:r>
          </a:p>
          <a:p>
            <a:pPr lvl="1"/>
            <a:r>
              <a:rPr lang="en-US" dirty="0" smtClean="0"/>
              <a:t>If yes, how did it go?</a:t>
            </a:r>
          </a:p>
          <a:p>
            <a:pPr lvl="1"/>
            <a:r>
              <a:rPr lang="en-US" dirty="0" smtClean="0"/>
              <a:t>If no, why not?</a:t>
            </a:r>
          </a:p>
          <a:p>
            <a:r>
              <a:rPr lang="en-US" dirty="0" smtClean="0"/>
              <a:t>Take out your paper that has the list of things you are drawing each day on it, let’s write the date that you need to do that drawing for</a:t>
            </a:r>
          </a:p>
          <a:p>
            <a:pPr lvl="1"/>
            <a:r>
              <a:rPr lang="en-US" dirty="0" smtClean="0"/>
              <a:t>We have class calendars to help with this</a:t>
            </a:r>
          </a:p>
          <a:p>
            <a:pPr lvl="1"/>
            <a:r>
              <a:rPr lang="en-US" dirty="0" smtClean="0"/>
              <a:t>Reminder, you don’t have assignments to draw on the weekends only Monday - </a:t>
            </a:r>
            <a:r>
              <a:rPr lang="en-US" dirty="0" err="1" smtClean="0"/>
              <a:t>Fridat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8.31.2015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Bell Work</a:t>
            </a:r>
          </a:p>
          <a:p>
            <a:r>
              <a:rPr lang="en-US" dirty="0" smtClean="0"/>
              <a:t>Agenda</a:t>
            </a:r>
          </a:p>
          <a:p>
            <a:r>
              <a:rPr lang="en-US" dirty="0" smtClean="0"/>
              <a:t>Last Class</a:t>
            </a:r>
          </a:p>
          <a:p>
            <a:r>
              <a:rPr lang="en-US" dirty="0" smtClean="0"/>
              <a:t>Goal for Today</a:t>
            </a:r>
          </a:p>
          <a:p>
            <a:r>
              <a:rPr lang="en-US" dirty="0" smtClean="0"/>
              <a:t>Explore an artist</a:t>
            </a:r>
          </a:p>
          <a:p>
            <a:r>
              <a:rPr lang="en-US" dirty="0" smtClean="0"/>
              <a:t>Studio time – string wrapped art</a:t>
            </a:r>
          </a:p>
          <a:p>
            <a:r>
              <a:rPr lang="en-US" dirty="0" smtClean="0"/>
              <a:t>Next class</a:t>
            </a:r>
          </a:p>
          <a:p>
            <a:r>
              <a:rPr lang="en-US" dirty="0" smtClean="0"/>
              <a:t>Exit Pass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Chat and share at </a:t>
            </a:r>
            <a:r>
              <a:rPr lang="en-US" dirty="0" err="1" smtClean="0"/>
              <a:t>tabls</a:t>
            </a:r>
            <a:endParaRPr lang="en-US" dirty="0" smtClean="0"/>
          </a:p>
          <a:p>
            <a:r>
              <a:rPr lang="en-US" dirty="0" smtClean="0"/>
              <a:t>Have you completed your Thursday and Friday drawings in your book?</a:t>
            </a:r>
          </a:p>
          <a:p>
            <a:pPr lvl="1"/>
            <a:r>
              <a:rPr lang="en-US" dirty="0" smtClean="0"/>
              <a:t>If yes, how did it go?</a:t>
            </a:r>
          </a:p>
          <a:p>
            <a:pPr lvl="1"/>
            <a:r>
              <a:rPr lang="en-US" dirty="0" smtClean="0"/>
              <a:t>If no, why not?</a:t>
            </a:r>
          </a:p>
          <a:p>
            <a:r>
              <a:rPr lang="en-US" dirty="0" smtClean="0"/>
              <a:t>Take out your paper that has the list of things you are drawing each day on it, let’s write the date that you need to do that drawing for</a:t>
            </a:r>
          </a:p>
          <a:p>
            <a:pPr lvl="1"/>
            <a:r>
              <a:rPr lang="en-US" dirty="0" smtClean="0"/>
              <a:t>We have class calendars to help with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8.27.2015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got a sketchbook</a:t>
            </a:r>
          </a:p>
          <a:p>
            <a:pPr lvl="1"/>
            <a:r>
              <a:rPr lang="en-US" dirty="0" smtClean="0"/>
              <a:t>Bring that everyday to class!</a:t>
            </a:r>
          </a:p>
          <a:p>
            <a:r>
              <a:rPr lang="en-US" dirty="0" smtClean="0"/>
              <a:t>Started in sketchbooks by drawing 7 deadly sins in a group</a:t>
            </a:r>
          </a:p>
          <a:p>
            <a:r>
              <a:rPr lang="en-US" dirty="0" smtClean="0"/>
              <a:t>Received our 31 day homework assignment</a:t>
            </a:r>
          </a:p>
          <a:p>
            <a:pPr lvl="1"/>
            <a:r>
              <a:rPr lang="en-US" dirty="0" smtClean="0"/>
              <a:t>During studio time, if you have questions about the assignment chat with Lyon or </a:t>
            </a:r>
            <a:r>
              <a:rPr lang="en-US" dirty="0" err="1" smtClean="0"/>
              <a:t>Dodds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for 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 a drawing</a:t>
            </a:r>
          </a:p>
          <a:p>
            <a:pPr lvl="1"/>
            <a:r>
              <a:rPr lang="en-US" dirty="0" smtClean="0"/>
              <a:t>More info about it in a second</a:t>
            </a:r>
          </a:p>
          <a:p>
            <a:r>
              <a:rPr lang="en-US" dirty="0" smtClean="0"/>
              <a:t>Get ready for Wed.</a:t>
            </a:r>
          </a:p>
          <a:p>
            <a:pPr lvl="1"/>
            <a:r>
              <a:rPr lang="en-US" dirty="0" smtClean="0"/>
              <a:t>Smash face selfies</a:t>
            </a:r>
          </a:p>
          <a:p>
            <a:r>
              <a:rPr lang="en-US" dirty="0" smtClean="0"/>
              <a:t>Learn about an artist who wrapped objects and tied with string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Explore an Artist</a:t>
            </a:r>
            <a:br>
              <a:rPr lang="en-US" dirty="0" smtClean="0"/>
            </a:br>
            <a:r>
              <a:rPr lang="en-US" dirty="0" smtClean="0"/>
              <a:t>Christo and Jeanne-Claude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08250"/>
            <a:ext cx="6110967" cy="3564731"/>
          </a:xfrm>
        </p:spPr>
      </p:pic>
    </p:spTree>
    <p:extLst>
      <p:ext uri="{BB962C8B-B14F-4D97-AF65-F5344CB8AC3E}">
        <p14:creationId xmlns:p14="http://schemas.microsoft.com/office/powerpoint/2010/main" val="5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828800"/>
            <a:ext cx="5421406" cy="4495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3352800" cy="4413380"/>
          </a:xfrm>
        </p:spPr>
      </p:pic>
    </p:spTree>
    <p:extLst>
      <p:ext uri="{BB962C8B-B14F-4D97-AF65-F5344CB8AC3E}">
        <p14:creationId xmlns:p14="http://schemas.microsoft.com/office/powerpoint/2010/main" val="19600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385</Words>
  <Application>Microsoft Office PowerPoint</Application>
  <PresentationFormat>On-screen Show (4:3)</PresentationFormat>
  <Paragraphs>55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Advisory  Sign-In on iPad </vt:lpstr>
      <vt:lpstr>AP/Studio Day 2</vt:lpstr>
      <vt:lpstr>Bell Work 8.31.2015</vt:lpstr>
      <vt:lpstr>Agenda 8.31.2015</vt:lpstr>
      <vt:lpstr>Review Bell Work</vt:lpstr>
      <vt:lpstr>Last Class 8.27.2015</vt:lpstr>
      <vt:lpstr>Goal for Today’s Class</vt:lpstr>
      <vt:lpstr>Explore an Artist Christo and Jeanne-Claude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Studio Time</vt:lpstr>
      <vt:lpstr>Next Class</vt:lpstr>
      <vt:lpstr>Exit Pass</vt:lpstr>
    </vt:vector>
  </TitlesOfParts>
  <Company>Ogden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Day 2</dc:title>
  <dc:creator>Erica Lyon</dc:creator>
  <cp:lastModifiedBy>Erica Lyon</cp:lastModifiedBy>
  <cp:revision>5</cp:revision>
  <cp:lastPrinted>2015-08-31T16:16:14Z</cp:lastPrinted>
  <dcterms:created xsi:type="dcterms:W3CDTF">2015-08-31T15:51:39Z</dcterms:created>
  <dcterms:modified xsi:type="dcterms:W3CDTF">2015-08-31T22:11:31Z</dcterms:modified>
</cp:coreProperties>
</file>