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005F536-1577-4632-8E60-3C2AC99732B5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E8412D7-4EA8-41D6-A159-025DC2094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723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C2EA5-8A5A-4D0A-A1C4-F8BC86442437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B8E6C1-3CBD-4C7C-B98D-00C88436E5A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C2EA5-8A5A-4D0A-A1C4-F8BC86442437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8E6C1-3CBD-4C7C-B98D-00C88436E5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C2EA5-8A5A-4D0A-A1C4-F8BC86442437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8E6C1-3CBD-4C7C-B98D-00C88436E5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C2EA5-8A5A-4D0A-A1C4-F8BC86442437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8E6C1-3CBD-4C7C-B98D-00C88436E5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C2EA5-8A5A-4D0A-A1C4-F8BC86442437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8E6C1-3CBD-4C7C-B98D-00C88436E5A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C2EA5-8A5A-4D0A-A1C4-F8BC86442437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8E6C1-3CBD-4C7C-B98D-00C88436E5A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C2EA5-8A5A-4D0A-A1C4-F8BC86442437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8E6C1-3CBD-4C7C-B98D-00C88436E5A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C2EA5-8A5A-4D0A-A1C4-F8BC86442437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8E6C1-3CBD-4C7C-B98D-00C88436E5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C2EA5-8A5A-4D0A-A1C4-F8BC86442437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8E6C1-3CBD-4C7C-B98D-00C88436E5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C2EA5-8A5A-4D0A-A1C4-F8BC86442437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8E6C1-3CBD-4C7C-B98D-00C88436E5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C2EA5-8A5A-4D0A-A1C4-F8BC86442437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8E6C1-3CBD-4C7C-B98D-00C88436E5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B4C2EA5-8A5A-4D0A-A1C4-F8BC86442437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8B8E6C1-3CBD-4C7C-B98D-00C88436E5A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30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8.27.2015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Write your name in your sketchbook or write you name on your paper</a:t>
            </a:r>
          </a:p>
          <a:p>
            <a:endParaRPr lang="en-US" dirty="0"/>
          </a:p>
          <a:p>
            <a:r>
              <a:rPr lang="en-US" dirty="0" smtClean="0"/>
              <a:t>Be ready for instruction, we’ve got a lot today!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82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AP </a:t>
            </a:r>
            <a:r>
              <a:rPr lang="en-US" dirty="0"/>
              <a:t>– overview – amount of art piece, two different portfolios drawing &amp; 2D – review AP paper and highlight/make </a:t>
            </a:r>
            <a:r>
              <a:rPr lang="en-US" dirty="0" smtClean="0"/>
              <a:t>notes</a:t>
            </a:r>
            <a:endParaRPr lang="en-US" dirty="0"/>
          </a:p>
          <a:p>
            <a:pPr lvl="0"/>
            <a:r>
              <a:rPr lang="en-US" dirty="0"/>
              <a:t>Questions?</a:t>
            </a:r>
          </a:p>
          <a:p>
            <a:pPr lvl="0"/>
            <a:r>
              <a:rPr lang="en-US" dirty="0"/>
              <a:t>Parent meeting night, during PTC – Sept. 24</a:t>
            </a:r>
            <a:r>
              <a:rPr lang="en-US" baseline="30000" dirty="0"/>
              <a:t>th</a:t>
            </a:r>
            <a:endParaRPr lang="en-US" dirty="0"/>
          </a:p>
          <a:p>
            <a:pPr lvl="0"/>
            <a:r>
              <a:rPr lang="en-US" dirty="0"/>
              <a:t>Cost for AP $92- non-fee waiver, fee waiver usually $50? If that’s a problem we can fix 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09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7 Deadly Sins</a:t>
            </a:r>
            <a:br>
              <a:rPr lang="en-US" dirty="0" smtClean="0"/>
            </a:br>
            <a:r>
              <a:rPr lang="en-US" dirty="0" smtClean="0"/>
              <a:t>Sketchbook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pPr lvl="0"/>
            <a:endParaRPr lang="en-US" dirty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You </a:t>
            </a:r>
            <a:r>
              <a:rPr lang="en-US" dirty="0"/>
              <a:t>can only draw a sin two times and then you need to draw a new sin card</a:t>
            </a:r>
          </a:p>
          <a:p>
            <a:pPr lvl="0"/>
            <a:r>
              <a:rPr lang="en-US" dirty="0"/>
              <a:t>Every sketchbook needs to have all 7 sins in it</a:t>
            </a:r>
          </a:p>
          <a:p>
            <a:pPr lvl="0"/>
            <a:r>
              <a:rPr lang="en-US" dirty="0"/>
              <a:t>You can only draw one of the sins in your own sketchbook and it has to be at the end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2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31 Nights Drawing in Sketchbooks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We will all draw in our sketchbooks Mon. – Fri. </a:t>
            </a:r>
          </a:p>
          <a:p>
            <a:r>
              <a:rPr lang="en-US" dirty="0" smtClean="0"/>
              <a:t>Pencil, pen, collogue, or mixed media(it can handle some watercolor not a lot)</a:t>
            </a:r>
          </a:p>
          <a:p>
            <a:r>
              <a:rPr lang="en-US" dirty="0" smtClean="0"/>
              <a:t>Fill a page per day</a:t>
            </a:r>
          </a:p>
          <a:p>
            <a:r>
              <a:rPr lang="en-US" dirty="0" smtClean="0"/>
              <a:t>Spend the same amount of time each day on your drawings </a:t>
            </a:r>
          </a:p>
          <a:p>
            <a:r>
              <a:rPr lang="en-US" dirty="0" smtClean="0"/>
              <a:t>You get to pick what you want for your story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7086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Story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Portal - A Place Beyond</a:t>
            </a:r>
          </a:p>
          <a:p>
            <a:r>
              <a:rPr lang="en-US" dirty="0" smtClean="0"/>
              <a:t>The Progression(Obsession)Through Objectification</a:t>
            </a:r>
          </a:p>
          <a:p>
            <a:r>
              <a:rPr lang="en-US" dirty="0" smtClean="0"/>
              <a:t>Post(Part) Secret</a:t>
            </a:r>
          </a:p>
          <a:p>
            <a:r>
              <a:rPr lang="en-US" dirty="0" smtClean="0"/>
              <a:t>The Darker Side of Light(Life)</a:t>
            </a:r>
          </a:p>
          <a:p>
            <a:r>
              <a:rPr lang="en-US" dirty="0" smtClean="0"/>
              <a:t>Arts of Privacy</a:t>
            </a:r>
          </a:p>
          <a:p>
            <a:endParaRPr lang="en-US" dirty="0"/>
          </a:p>
          <a:p>
            <a:r>
              <a:rPr lang="en-US" dirty="0" smtClean="0"/>
              <a:t>Pick a story and start working on your first drawing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81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Class(Monday):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get </a:t>
            </a:r>
            <a:r>
              <a:rPr lang="en-US" dirty="0"/>
              <a:t>their boxes of supplies</a:t>
            </a:r>
          </a:p>
          <a:p>
            <a:r>
              <a:rPr lang="en-US" dirty="0" smtClean="0"/>
              <a:t>get </a:t>
            </a:r>
            <a:r>
              <a:rPr lang="en-US" dirty="0"/>
              <a:t>a check sheet for their art and start looking at what they have and what they need to work on</a:t>
            </a:r>
          </a:p>
          <a:p>
            <a:r>
              <a:rPr lang="en-US" dirty="0" smtClean="0"/>
              <a:t>bring </a:t>
            </a:r>
            <a:r>
              <a:rPr lang="en-US" dirty="0"/>
              <a:t>all their past art and stash it in here</a:t>
            </a:r>
          </a:p>
          <a:p>
            <a:r>
              <a:rPr lang="en-US" dirty="0" smtClean="0"/>
              <a:t>critique </a:t>
            </a:r>
            <a:r>
              <a:rPr lang="en-US" dirty="0"/>
              <a:t>last year’s portfolios and guess what they got, determine what they could’ve done to improve their grade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24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Exit Pass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 the dates to your drawing days</a:t>
            </a:r>
          </a:p>
          <a:p>
            <a:endParaRPr lang="en-US" dirty="0"/>
          </a:p>
          <a:p>
            <a:r>
              <a:rPr lang="en-US" dirty="0" smtClean="0"/>
              <a:t>1 – Thur. 8.27.2015</a:t>
            </a:r>
          </a:p>
          <a:p>
            <a:r>
              <a:rPr lang="en-US" dirty="0" smtClean="0"/>
              <a:t>2 – Fri. 8.28.2015</a:t>
            </a:r>
          </a:p>
          <a:p>
            <a:r>
              <a:rPr lang="en-US" dirty="0" smtClean="0"/>
              <a:t>3 – Mon. 8.30.2015</a:t>
            </a:r>
          </a:p>
          <a:p>
            <a:r>
              <a:rPr lang="en-US" dirty="0" smtClean="0"/>
              <a:t>4 – Tues. 9.1.2015</a:t>
            </a:r>
          </a:p>
          <a:p>
            <a:r>
              <a:rPr lang="en-US" dirty="0" smtClean="0"/>
              <a:t>5- Wed. 9.2.2015</a:t>
            </a:r>
          </a:p>
          <a:p>
            <a:r>
              <a:rPr lang="en-US" dirty="0" smtClean="0"/>
              <a:t>6 – Thur. 9.3.2015</a:t>
            </a:r>
          </a:p>
          <a:p>
            <a:r>
              <a:rPr lang="en-US" dirty="0" smtClean="0"/>
              <a:t>7 – Fri 9.4.2015   ……………………. to be continued…</a:t>
            </a:r>
          </a:p>
        </p:txBody>
      </p:sp>
    </p:spTree>
    <p:extLst>
      <p:ext uri="{BB962C8B-B14F-4D97-AF65-F5344CB8AC3E}">
        <p14:creationId xmlns:p14="http://schemas.microsoft.com/office/powerpoint/2010/main" val="140344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221</TotalTime>
  <Words>335</Words>
  <Application>Microsoft Office PowerPoint</Application>
  <PresentationFormat>On-screen Show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Executive</vt:lpstr>
      <vt:lpstr>AP</vt:lpstr>
      <vt:lpstr>Bell Work 8.27.2015</vt:lpstr>
      <vt:lpstr>AP Overview</vt:lpstr>
      <vt:lpstr>7 Deadly Sins Sketchbook Activity</vt:lpstr>
      <vt:lpstr>31 Nights Drawing in Sketchbooks</vt:lpstr>
      <vt:lpstr>Story Options</vt:lpstr>
      <vt:lpstr>Next Class(Monday):</vt:lpstr>
      <vt:lpstr>Exit Pass</vt:lpstr>
    </vt:vector>
  </TitlesOfParts>
  <Company>Ogden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</dc:title>
  <dc:creator>Erica Lyon</dc:creator>
  <cp:lastModifiedBy>Erica Lyon</cp:lastModifiedBy>
  <cp:revision>4</cp:revision>
  <cp:lastPrinted>2015-08-27T16:18:58Z</cp:lastPrinted>
  <dcterms:created xsi:type="dcterms:W3CDTF">2015-08-27T15:24:23Z</dcterms:created>
  <dcterms:modified xsi:type="dcterms:W3CDTF">2015-08-27T19:05:29Z</dcterms:modified>
</cp:coreProperties>
</file>