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66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533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8001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066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333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61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879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146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1A5D4">
              <a:alpha val="15000"/>
            </a:srgbClr>
          </a:solidFill>
        </a:fill>
      </a:tcStyle>
    </a:band2H>
    <a:firstCol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148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3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4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0346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26FB-39E8-4A97-A330-257F2E3058A9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845D-AA64-4C6F-B170-8AA45DD4B329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28077EF-3DB9-4852-A8C8-9AA18A70A9F8}" type="datetimeFigureOut">
              <a:rPr lang="en-US" smtClean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lasswithlyon.com/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alyonart.com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853439" y="999853"/>
            <a:ext cx="703217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4050"/>
            </a:pPr>
            <a:r>
              <a:rPr lang="en-US" b="1" u="sng" dirty="0" smtClean="0"/>
              <a:t>Welcome to AP</a:t>
            </a:r>
            <a:endParaRPr sz="2700" b="1" u="sng" dirty="0"/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0" y="2238104"/>
            <a:ext cx="9144000" cy="46198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971550" lvl="1" indent="-514350">
              <a:spcBef>
                <a:spcPts val="600"/>
              </a:spcBef>
              <a:buClr>
                <a:srgbClr val="F1358D"/>
              </a:buClr>
              <a:buSzPct val="90000"/>
            </a:pPr>
            <a:r>
              <a:rPr lang="en-US" sz="3600" b="1" dirty="0" smtClean="0"/>
              <a:t>You have been chosen to be in this class</a:t>
            </a:r>
          </a:p>
          <a:p>
            <a:pPr marL="971550" lvl="1" indent="-514350">
              <a:spcBef>
                <a:spcPts val="600"/>
              </a:spcBef>
              <a:buClr>
                <a:srgbClr val="F1358D"/>
              </a:buClr>
              <a:buSzPct val="90000"/>
            </a:pPr>
            <a:r>
              <a:rPr lang="en-US" sz="3600" b="1" dirty="0" smtClean="0"/>
              <a:t>You have worked countless hours on our art and showing your skill</a:t>
            </a:r>
          </a:p>
          <a:p>
            <a:pPr marL="971550" lvl="1" indent="-514350">
              <a:spcBef>
                <a:spcPts val="600"/>
              </a:spcBef>
              <a:buClr>
                <a:srgbClr val="F1358D"/>
              </a:buClr>
              <a:buSzPct val="90000"/>
            </a:pPr>
            <a:r>
              <a:rPr lang="en-US" sz="3600" b="1" dirty="0" smtClean="0"/>
              <a:t>Now it’s time to take it to the next level!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r>
              <a:rPr dirty="0"/>
              <a:t>Mrs. Lyon’s Teaching Thoughts about </a:t>
            </a:r>
            <a:r>
              <a:rPr lang="en-US" dirty="0" smtClean="0"/>
              <a:t>art</a:t>
            </a:r>
            <a:r>
              <a:rPr dirty="0" smtClean="0"/>
              <a:t> </a:t>
            </a:r>
            <a:r>
              <a:rPr dirty="0"/>
              <a:t>class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685346" y="2123768"/>
            <a:ext cx="7765322" cy="366743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sz="3200" dirty="0"/>
              <a:t>Learning needs to be fun, challenging, and applied</a:t>
            </a:r>
          </a:p>
          <a:p>
            <a:pPr>
              <a:defRPr sz="2400"/>
            </a:pPr>
            <a:r>
              <a:rPr sz="3200" dirty="0"/>
              <a:t>Everyone and thing has value, treat it as such</a:t>
            </a:r>
          </a:p>
          <a:p>
            <a:pPr>
              <a:defRPr sz="2400"/>
            </a:pPr>
            <a:r>
              <a:rPr lang="en-US" sz="3200" dirty="0" smtClean="0"/>
              <a:t>Self-awareness is crucial in art, being able to take risks, and challenge yourself is key</a:t>
            </a:r>
            <a:endParaRPr sz="32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</a:t>
            </a:r>
            <a:r>
              <a:rPr dirty="0" smtClean="0"/>
              <a:t>yon’s </a:t>
            </a:r>
            <a:r>
              <a:rPr dirty="0"/>
              <a:t>faults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3600" dirty="0"/>
              <a:t>It’s challenging for me to spell</a:t>
            </a:r>
          </a:p>
          <a:p>
            <a:pPr marL="1043638"/>
            <a:r>
              <a:rPr sz="3600" dirty="0"/>
              <a:t>It take me a few months to memorize names</a:t>
            </a:r>
          </a:p>
          <a:p>
            <a:pPr marL="1043638"/>
            <a:r>
              <a:rPr sz="3600" dirty="0"/>
              <a:t>I am a driven person and want the best for all of you, so I care too much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Griffin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889000" y="1841500"/>
            <a:ext cx="7924800" cy="44958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SzPct val="80000"/>
            </a:pPr>
            <a:r>
              <a:rPr sz="3200" dirty="0"/>
              <a:t>Therapy dog 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</a:t>
            </a:r>
          </a:p>
          <a:p>
            <a:pPr>
              <a:buSzPct val="80000"/>
            </a:pPr>
            <a:r>
              <a:rPr sz="3200" b="1" dirty="0"/>
              <a:t>No food, candy, or drinks in class</a:t>
            </a:r>
          </a:p>
          <a:p>
            <a:pPr>
              <a:buSzPct val="80000"/>
            </a:pPr>
            <a:r>
              <a:rPr sz="3200" dirty="0"/>
              <a:t>Let him chill on his matt in the back</a:t>
            </a:r>
          </a:p>
          <a:p>
            <a:pPr>
              <a:buSzPct val="80000"/>
            </a:pPr>
            <a:r>
              <a:rPr sz="3200" dirty="0"/>
              <a:t>During </a:t>
            </a:r>
            <a:r>
              <a:rPr lang="en-US" sz="3200" dirty="0" smtClean="0"/>
              <a:t>studio time </a:t>
            </a:r>
            <a:r>
              <a:rPr sz="3200" dirty="0" smtClean="0"/>
              <a:t>he </a:t>
            </a:r>
            <a:r>
              <a:rPr sz="3200" dirty="0"/>
              <a:t>will be walking around</a:t>
            </a:r>
          </a:p>
          <a:p>
            <a:pPr>
              <a:buSzPct val="80000"/>
            </a:pPr>
            <a:r>
              <a:rPr sz="3200" dirty="0"/>
              <a:t>Greeting people at the door daily</a:t>
            </a:r>
          </a:p>
          <a:p>
            <a:pPr>
              <a:buSzPct val="80000"/>
            </a:pPr>
            <a:r>
              <a:rPr sz="3200" b="1" dirty="0"/>
              <a:t>No whistling or calling his name - thanks</a:t>
            </a:r>
          </a:p>
        </p:txBody>
      </p:sp>
      <p:pic>
        <p:nvPicPr>
          <p:cNvPr id="210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900" y="-304800"/>
            <a:ext cx="2114550" cy="281940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are all of you?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228600" y="1790700"/>
            <a:ext cx="8686800" cy="474980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/>
              <a:t>Share your responses on the bell work</a:t>
            </a: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/>
              <a:t>Talk to each other or we can do this as a class</a:t>
            </a: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/>
              <a:t>This is a small group so let’s make sure everyone knows each other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50"/>
            </a:lvl1pPr>
          </a:lstStyle>
          <a:p>
            <a:r>
              <a:rPr lang="en-US" dirty="0" smtClean="0"/>
              <a:t>Quick FYIs</a:t>
            </a:r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685345" y="1732450"/>
            <a:ext cx="8162563" cy="49818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  <a:buSzPct val="80000"/>
              <a:defRPr sz="1800"/>
            </a:pP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Disclosures </a:t>
            </a:r>
            <a:r>
              <a:rPr sz="2400" dirty="0"/>
              <a:t>- get signed and bring back = extra credit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Recycling</a:t>
            </a:r>
            <a:r>
              <a:rPr lang="en-US" sz="2400" dirty="0" smtClean="0"/>
              <a:t>, sink, trash, paper towels, band aids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All art supplies </a:t>
            </a:r>
            <a:r>
              <a:rPr lang="en-US" sz="2400" dirty="0" smtClean="0"/>
              <a:t>will be in your boxes, we will go through those next class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Everyone will have a file folder for all their papers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Tables and chairs - we move, they </a:t>
            </a:r>
            <a:r>
              <a:rPr sz="2400" dirty="0" smtClean="0"/>
              <a:t>move</a:t>
            </a:r>
            <a:endParaRPr lang="en-US" sz="2400" dirty="0" smtClean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 smtClean="0"/>
              <a:t>Art work will stay in your </a:t>
            </a:r>
            <a:r>
              <a:rPr lang="en-US" sz="2400" dirty="0" smtClean="0"/>
              <a:t>folder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Hall Pass </a:t>
            </a:r>
            <a:r>
              <a:rPr lang="en-US" sz="2400" dirty="0" smtClean="0"/>
              <a:t>–</a:t>
            </a:r>
            <a:r>
              <a:rPr sz="2400" dirty="0" smtClean="0"/>
              <a:t> </a:t>
            </a:r>
            <a:r>
              <a:rPr lang="en-US" sz="2400" dirty="0" smtClean="0"/>
              <a:t>use it when you need it, but don’t abuse it</a:t>
            </a:r>
            <a:endParaRPr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/>
              <a:t>Website! – </a:t>
            </a:r>
            <a:r>
              <a:rPr sz="2400" u="sng" dirty="0">
                <a:solidFill>
                  <a:srgbClr val="F19A00"/>
                </a:solidFill>
                <a:uFill>
                  <a:solidFill>
                    <a:srgbClr val="F19A00"/>
                  </a:solidFill>
                </a:uFill>
                <a:hlinkClick r:id="rId2"/>
              </a:rPr>
              <a:t>www.classwithlyon.com</a:t>
            </a:r>
            <a:r>
              <a:rPr sz="2400" dirty="0"/>
              <a:t> &amp; Remind app(sign-up)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sz="2400" dirty="0" smtClean="0"/>
              <a:t>Questions</a:t>
            </a:r>
            <a:r>
              <a:rPr sz="2400" dirty="0"/>
              <a:t>?</a:t>
            </a:r>
          </a:p>
        </p:txBody>
      </p:sp>
      <p:pic>
        <p:nvPicPr>
          <p:cNvPr id="217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0" y="152398"/>
            <a:ext cx="723900" cy="1162628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Fun things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9634" y="1741713"/>
            <a:ext cx="847344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Field Trip to WSU – only those with A/B can go so keep your grade </a:t>
            </a:r>
            <a:r>
              <a:rPr lang="en-US" dirty="0" smtClean="0">
                <a:solidFill>
                  <a:schemeClr val="tx1"/>
                </a:solidFill>
              </a:rPr>
              <a:t>up</a:t>
            </a: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AP – portfolio review day(TBA)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State Art Show – typically Studio and AP go, so keep taking art and get in studio next year</a:t>
            </a: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Face Painting Fundraiser – help AP pay for their exam and work at the football games painting faces for donations</a:t>
            </a: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Art Shows ! – Winter Art Show(Dec. 15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) and Art Gala(TBA)</a:t>
            </a: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Festival of Arts – district wide art show!!! Spring Cash prizes and scholarship!</a:t>
            </a:r>
          </a:p>
          <a:p>
            <a:pPr>
              <a:lnSpc>
                <a:spcPct val="90000"/>
              </a:lnSpc>
              <a:buSzPct val="80000"/>
              <a:defRPr sz="2400"/>
            </a:pPr>
            <a:r>
              <a:rPr lang="en-US" dirty="0" smtClean="0">
                <a:solidFill>
                  <a:schemeClr val="tx1"/>
                </a:solidFill>
              </a:rPr>
              <a:t>Lots of other art contests throughout the year!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Routine Each Day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1043638"/>
            <a:r>
              <a:rPr sz="2800" dirty="0"/>
              <a:t>Bell Work </a:t>
            </a:r>
            <a:r>
              <a:rPr lang="en-US" sz="2800" dirty="0" smtClean="0"/>
              <a:t>–</a:t>
            </a:r>
            <a:r>
              <a:rPr sz="2800" dirty="0" smtClean="0"/>
              <a:t> BW</a:t>
            </a:r>
            <a:r>
              <a:rPr lang="en-US" sz="2800" dirty="0" smtClean="0"/>
              <a:t> - maybe</a:t>
            </a:r>
            <a:endParaRPr sz="2800" dirty="0"/>
          </a:p>
          <a:p>
            <a:pPr marL="1043638"/>
            <a:r>
              <a:rPr sz="2800" dirty="0"/>
              <a:t>Essential Question - on the board</a:t>
            </a:r>
          </a:p>
          <a:p>
            <a:pPr marL="1043638"/>
            <a:r>
              <a:rPr sz="2800" dirty="0" smtClean="0"/>
              <a:t>Agenda</a:t>
            </a:r>
            <a:r>
              <a:rPr lang="en-US" sz="2800" dirty="0" smtClean="0"/>
              <a:t>, reminders, review last class</a:t>
            </a:r>
            <a:endParaRPr sz="2800" dirty="0"/>
          </a:p>
          <a:p>
            <a:pPr marL="1043638"/>
            <a:r>
              <a:rPr sz="2800" dirty="0"/>
              <a:t>Lesson </a:t>
            </a:r>
            <a:r>
              <a:rPr lang="en-US" sz="2800" dirty="0" smtClean="0"/>
              <a:t>–</a:t>
            </a:r>
            <a:r>
              <a:rPr sz="2800" dirty="0" smtClean="0"/>
              <a:t> </a:t>
            </a:r>
            <a:r>
              <a:rPr lang="en-US" sz="2800" dirty="0" smtClean="0"/>
              <a:t>demos, mini lectures, etc</a:t>
            </a:r>
            <a:r>
              <a:rPr lang="en-US" sz="2800" dirty="0" smtClean="0"/>
              <a:t>. – as needed</a:t>
            </a:r>
            <a:endParaRPr lang="en-US" sz="2800" dirty="0" smtClean="0"/>
          </a:p>
          <a:p>
            <a:pPr marL="1043638"/>
            <a:r>
              <a:rPr lang="en-US" sz="2800" dirty="0" smtClean="0"/>
              <a:t>Studio Time! - Creating your art</a:t>
            </a:r>
            <a:r>
              <a:rPr lang="en-US" sz="2800" dirty="0" smtClean="0"/>
              <a:t>! – most of the time!</a:t>
            </a:r>
            <a:endParaRPr sz="2800" dirty="0"/>
          </a:p>
          <a:p>
            <a:pPr marL="1043638"/>
            <a:r>
              <a:rPr sz="2800" dirty="0" smtClean="0"/>
              <a:t>Review</a:t>
            </a:r>
            <a:r>
              <a:rPr lang="en-US" sz="2800" dirty="0" smtClean="0"/>
              <a:t> – what’s going to happen next class</a:t>
            </a:r>
            <a:endParaRPr sz="2800" dirty="0"/>
          </a:p>
          <a:p>
            <a:pPr marL="1043638"/>
            <a:r>
              <a:rPr sz="2800" dirty="0"/>
              <a:t>Exit </a:t>
            </a:r>
            <a:r>
              <a:rPr sz="2800" dirty="0" smtClean="0"/>
              <a:t>Pass</a:t>
            </a:r>
            <a:r>
              <a:rPr lang="en-US" sz="2800" dirty="0" smtClean="0"/>
              <a:t> - maybe</a:t>
            </a:r>
            <a:endParaRPr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-18322" y="744536"/>
            <a:ext cx="7765322" cy="97045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dirty="0"/>
              <a:t>Last few Minuets of Class </a:t>
            </a:r>
            <a:r>
              <a:rPr lang="en-US" dirty="0" smtClean="0"/>
              <a:t>8.23.2016</a:t>
            </a:r>
            <a:r>
              <a:rPr dirty="0" smtClean="0"/>
              <a:t>6 </a:t>
            </a:r>
            <a:endParaRPr dirty="0"/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457200" y="2044700"/>
            <a:ext cx="8229600" cy="4432299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438912" indent="-201167">
              <a:lnSpc>
                <a:spcPct val="90000"/>
              </a:lnSpc>
              <a:buSzTx/>
              <a:buNone/>
              <a:defRPr sz="2400"/>
            </a:pPr>
            <a:r>
              <a:rPr dirty="0"/>
              <a:t>Exit Pass(to get out of class</a:t>
            </a:r>
            <a:r>
              <a:rPr dirty="0" smtClean="0"/>
              <a:t>)</a:t>
            </a:r>
            <a:endParaRPr lang="en-US" dirty="0" smtClean="0"/>
          </a:p>
          <a:p>
            <a:pPr marL="438912" indent="-201167">
              <a:lnSpc>
                <a:spcPct val="90000"/>
              </a:lnSpc>
              <a:buSzTx/>
              <a:buNone/>
              <a:defRPr sz="2400"/>
            </a:pPr>
            <a:r>
              <a:rPr lang="en-US" dirty="0" smtClean="0"/>
              <a:t>Name, Class Period, Date</a:t>
            </a:r>
            <a:endParaRPr dirty="0"/>
          </a:p>
          <a:p>
            <a:pPr marL="514350" lvl="1" indent="-51435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Pct val="90000"/>
              <a:buAutoNum type="arabicParenR"/>
              <a:defRPr sz="2400"/>
            </a:pPr>
            <a:r>
              <a:rPr b="1" dirty="0"/>
              <a:t>What was your favorite thing we did today?</a:t>
            </a:r>
          </a:p>
          <a:p>
            <a:pPr marL="514350" lvl="1" indent="-51435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Pct val="90000"/>
              <a:buAutoNum type="arabicParenR"/>
              <a:defRPr sz="2400"/>
            </a:pPr>
            <a:r>
              <a:rPr b="1" dirty="0"/>
              <a:t>What are you most excited about so far in this class?</a:t>
            </a:r>
          </a:p>
          <a:p>
            <a:pPr marL="446738" lvl="1">
              <a:lnSpc>
                <a:spcPct val="90000"/>
              </a:lnSpc>
              <a:spcBef>
                <a:spcPts val="800"/>
              </a:spcBef>
              <a:buSzPct val="90000"/>
              <a:defRPr sz="2400" b="1"/>
            </a:pPr>
            <a:endParaRPr b="1" dirty="0"/>
          </a:p>
          <a:p>
            <a:pPr marL="446738" lvl="1">
              <a:lnSpc>
                <a:spcPct val="90000"/>
              </a:lnSpc>
              <a:spcBef>
                <a:spcPts val="800"/>
              </a:spcBef>
              <a:buSzPct val="90000"/>
              <a:defRPr sz="2400"/>
            </a:pPr>
            <a:r>
              <a:rPr b="1" dirty="0"/>
              <a:t>On </a:t>
            </a:r>
            <a:r>
              <a:rPr lang="en-US" b="1" dirty="0" smtClean="0"/>
              <a:t>a sticky note</a:t>
            </a:r>
            <a:endParaRPr b="1" dirty="0"/>
          </a:p>
          <a:p>
            <a:pPr marL="446738" lvl="1">
              <a:lnSpc>
                <a:spcPct val="90000"/>
              </a:lnSpc>
              <a:spcBef>
                <a:spcPts val="800"/>
              </a:spcBef>
              <a:buSzPct val="90000"/>
              <a:defRPr sz="2400"/>
            </a:pPr>
            <a:r>
              <a:rPr lang="en-US" b="1" dirty="0" smtClean="0"/>
              <a:t>Slap it on the door on your way out</a:t>
            </a:r>
            <a:endParaRPr b="1" dirty="0"/>
          </a:p>
          <a:p>
            <a:pPr marL="514350" lvl="1" indent="-51435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Pct val="90000"/>
              <a:buAutoNum type="arabicParenR" startAt="3"/>
              <a:defRPr sz="2400"/>
            </a:pPr>
            <a:endParaRPr b="1" dirty="0"/>
          </a:p>
          <a:p>
            <a:pPr marL="0" lvl="1" indent="0">
              <a:lnSpc>
                <a:spcPct val="90000"/>
              </a:lnSpc>
              <a:spcBef>
                <a:spcPts val="800"/>
              </a:spcBef>
              <a:buClr>
                <a:srgbClr val="F1358D"/>
              </a:buClr>
              <a:buSzTx/>
              <a:buNone/>
              <a:defRPr sz="2400"/>
            </a:pPr>
            <a:r>
              <a:rPr b="1" dirty="0"/>
              <a:t>Remember to take: Disclosure to Parents/Guardians to sign and bring back next class</a:t>
            </a:r>
          </a:p>
        </p:txBody>
      </p:sp>
      <p:pic>
        <p:nvPicPr>
          <p:cNvPr id="231" name="imag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0" y="744537"/>
            <a:ext cx="1300163" cy="1300164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AP Art</a:t>
            </a:r>
            <a:endParaRPr dirty="0"/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965200" y="1680754"/>
            <a:ext cx="7251700" cy="517724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SzPct val="80000"/>
            </a:pPr>
            <a:r>
              <a:rPr lang="en-US" sz="3600" dirty="0" smtClean="0"/>
              <a:t>24 pieces</a:t>
            </a:r>
          </a:p>
          <a:p>
            <a:pPr>
              <a:buSzPct val="80000"/>
            </a:pPr>
            <a:r>
              <a:rPr lang="en-US" sz="3600" dirty="0" smtClean="0"/>
              <a:t>12 – concentration</a:t>
            </a:r>
          </a:p>
          <a:p>
            <a:pPr>
              <a:buSzPct val="80000"/>
            </a:pPr>
            <a:r>
              <a:rPr lang="en-US" sz="3600" dirty="0" smtClean="0"/>
              <a:t>12 – breadth</a:t>
            </a:r>
          </a:p>
          <a:p>
            <a:pPr>
              <a:buSzPct val="80000"/>
            </a:pPr>
            <a:r>
              <a:rPr lang="en-US" sz="3600" dirty="0" smtClean="0"/>
              <a:t>Out of that or extra 5 for quality your best work</a:t>
            </a:r>
            <a:endParaRPr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is Mrs. Lyon?</a:t>
            </a:r>
          </a:p>
        </p:txBody>
      </p:sp>
      <p:pic>
        <p:nvPicPr>
          <p:cNvPr id="183" name="the-king-egh_print&amp;h=401&amp;w=600&amp;tbnid=QYtr3270eU887M-&amp;docid=Uq4x0yewBWJArM&amp;ei=uwndVebBIIGqogSQ_bCIAQ&amp;tbm=isch&amp;client=safari&amp;ved=0CEIQMygSMBJqFQoTCKaLh67AxccCFQGViAodkD4ME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714500"/>
            <a:ext cx="5782665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Artist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" y="2667000"/>
            <a:ext cx="9151149" cy="2763901"/>
          </a:xfrm>
        </p:spPr>
      </p:pic>
    </p:spTree>
    <p:extLst>
      <p:ext uri="{BB962C8B-B14F-4D97-AF65-F5344CB8AC3E}">
        <p14:creationId xmlns:p14="http://schemas.microsoft.com/office/powerpoint/2010/main" val="21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-114300" y="177800"/>
            <a:ext cx="9479526" cy="1206500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Professional Artist</a:t>
            </a:r>
          </a:p>
          <a:p>
            <a:pPr>
              <a:defRPr sz="2800">
                <a:solidFill>
                  <a:srgbClr val="0096FF"/>
                </a:solidFill>
              </a:defRPr>
            </a:pPr>
            <a:r>
              <a:rPr u="sng" dirty="0">
                <a:hlinkClick r:id="rId2"/>
              </a:rPr>
              <a:t>www.ericalyonart.com</a:t>
            </a:r>
          </a:p>
        </p:txBody>
      </p:sp>
      <p:sp>
        <p:nvSpPr>
          <p:cNvPr id="187" name="Shape 187"/>
          <p:cNvSpPr/>
          <p:nvPr/>
        </p:nvSpPr>
        <p:spPr>
          <a:xfrm>
            <a:off x="457199" y="1676400"/>
            <a:ext cx="8126361" cy="352404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dirty="0">
                <a:solidFill>
                  <a:schemeClr val="tx1"/>
                </a:solidFill>
              </a:rPr>
              <a:t>A</a:t>
            </a:r>
            <a:r>
              <a:rPr sz="2800" b="1" dirty="0" smtClean="0">
                <a:solidFill>
                  <a:schemeClr val="tx1"/>
                </a:solidFill>
              </a:rPr>
              <a:t>rt </a:t>
            </a:r>
            <a:r>
              <a:rPr sz="2800" b="1" dirty="0">
                <a:solidFill>
                  <a:schemeClr val="tx1"/>
                </a:solidFill>
              </a:rPr>
              <a:t>shows up right now:</a:t>
            </a:r>
          </a:p>
          <a:p>
            <a:pPr>
              <a:buClr>
                <a:srgbClr val="000000"/>
              </a:buClr>
              <a:defRPr sz="2800"/>
            </a:pPr>
            <a:endParaRPr sz="2800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r>
              <a:rPr sz="2800" u="sng" dirty="0">
                <a:solidFill>
                  <a:schemeClr val="tx1"/>
                </a:solidFill>
              </a:rPr>
              <a:t>in </a:t>
            </a:r>
            <a:r>
              <a:rPr sz="2800" u="sng" dirty="0" smtClean="0">
                <a:solidFill>
                  <a:schemeClr val="tx1"/>
                </a:solidFill>
              </a:rPr>
              <a:t>Ogden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sz="2800" u="sng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The Front – climbing gym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Café Mercantile – 26</a:t>
            </a:r>
            <a:r>
              <a:rPr sz="2800" baseline="29999" dirty="0">
                <a:solidFill>
                  <a:schemeClr val="tx1"/>
                </a:solidFill>
              </a:rPr>
              <a:t>th</a:t>
            </a:r>
            <a:r>
              <a:rPr sz="2800" dirty="0">
                <a:solidFill>
                  <a:schemeClr val="tx1"/>
                </a:solidFill>
              </a:rPr>
              <a:t> St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Second Track Sports – 12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and Harrison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Blooming Lotus Café – 25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Street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78377" y="609600"/>
            <a:ext cx="9004663" cy="9704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dirty="0"/>
              <a:t>Lived in Ghana, West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for </a:t>
            </a:r>
            <a:r>
              <a:rPr dirty="0"/>
              <a:t>2 years teaching art to Deaf students</a:t>
            </a:r>
          </a:p>
        </p:txBody>
      </p:sp>
      <p:pic>
        <p:nvPicPr>
          <p:cNvPr id="190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057" y="1717221"/>
            <a:ext cx="7086600" cy="531495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Climbing! </a:t>
            </a:r>
          </a:p>
        </p:txBody>
      </p:sp>
      <p:pic>
        <p:nvPicPr>
          <p:cNvPr id="19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178" y="1828800"/>
            <a:ext cx="3676651" cy="4902200"/>
          </a:xfrm>
          <a:prstGeom prst="rect">
            <a:avLst/>
          </a:prstGeom>
          <a:ln w="12700"/>
        </p:spPr>
      </p:pic>
      <p:pic>
        <p:nvPicPr>
          <p:cNvPr id="194" name="image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1524000"/>
            <a:ext cx="5181600" cy="388620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Backcountry Skiing</a:t>
            </a:r>
          </a:p>
        </p:txBody>
      </p:sp>
      <p:pic>
        <p:nvPicPr>
          <p:cNvPr id="19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473965"/>
            <a:ext cx="7162800" cy="5372101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90189" y="177800"/>
            <a:ext cx="8963622" cy="1206501"/>
          </a:xfrm>
          <a:prstGeom prst="rect">
            <a:avLst/>
          </a:prstGeom>
        </p:spPr>
        <p:txBody>
          <a:bodyPr anchor="ctr"/>
          <a:lstStyle/>
          <a:p>
            <a:r>
              <a:t>3 Ironman's completed!</a:t>
            </a:r>
          </a:p>
          <a:p>
            <a:pPr>
              <a:defRPr sz="2900"/>
            </a:pPr>
            <a:r>
              <a:t>2.4 mile swim, 112 mile bike, and 26.2 mile run</a:t>
            </a:r>
          </a:p>
        </p:txBody>
      </p:sp>
      <p:pic>
        <p:nvPicPr>
          <p:cNvPr id="20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431925"/>
            <a:ext cx="7234767" cy="5426075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tif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3F1D8"/>
            </a:solidFill>
            <a:effectLst>
              <a:outerShdw blurRad="25400" dist="12700" dir="162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48</TotalTime>
  <Words>610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Calisto MT</vt:lpstr>
      <vt:lpstr>Lucida Grande</vt:lpstr>
      <vt:lpstr>Palatino</vt:lpstr>
      <vt:lpstr>Trebuchet MS</vt:lpstr>
      <vt:lpstr>Wingdings</vt:lpstr>
      <vt:lpstr>Wingdings 2</vt:lpstr>
      <vt:lpstr>Slate</vt:lpstr>
      <vt:lpstr>Welcome to AP</vt:lpstr>
      <vt:lpstr>AP Art</vt:lpstr>
      <vt:lpstr>Who is Mrs. Lyon?</vt:lpstr>
      <vt:lpstr>Professional Artist </vt:lpstr>
      <vt:lpstr>Professional Artist www.ericalyonart.com</vt:lpstr>
      <vt:lpstr>Lived in Ghana, West Africa  for 2 years teaching art to Deaf students</vt:lpstr>
      <vt:lpstr>Climbing! </vt:lpstr>
      <vt:lpstr>Backcountry Skiing</vt:lpstr>
      <vt:lpstr>3 Ironman's completed! 2.4 mile swim, 112 mile bike, and 26.2 mile run</vt:lpstr>
      <vt:lpstr>Mrs. Lyon’s Teaching Thoughts about art class</vt:lpstr>
      <vt:lpstr>Lyon’s faults</vt:lpstr>
      <vt:lpstr>Griffin</vt:lpstr>
      <vt:lpstr>Who are all of you?</vt:lpstr>
      <vt:lpstr>Quick FYIs</vt:lpstr>
      <vt:lpstr>Fun things</vt:lpstr>
      <vt:lpstr>Class Routine Each Day</vt:lpstr>
      <vt:lpstr>Last few Minuets of Class 8.23.20166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– 8.23.2016</dc:title>
  <dc:creator>Erica Lyon</dc:creator>
  <cp:lastModifiedBy>Erica Lyon</cp:lastModifiedBy>
  <cp:revision>4</cp:revision>
  <dcterms:modified xsi:type="dcterms:W3CDTF">2016-08-23T14:53:42Z</dcterms:modified>
</cp:coreProperties>
</file>