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8"/>
  </p:handoutMasterIdLst>
  <p:sldIdLst>
    <p:sldId id="256" r:id="rId2"/>
    <p:sldId id="257" r:id="rId3"/>
    <p:sldId id="274" r:id="rId4"/>
    <p:sldId id="262" r:id="rId5"/>
    <p:sldId id="272" r:id="rId6"/>
    <p:sldId id="263" r:id="rId7"/>
    <p:sldId id="270" r:id="rId8"/>
    <p:sldId id="269" r:id="rId9"/>
    <p:sldId id="268" r:id="rId10"/>
    <p:sldId id="267" r:id="rId11"/>
    <p:sldId id="266" r:id="rId12"/>
    <p:sldId id="265" r:id="rId13"/>
    <p:sldId id="258" r:id="rId14"/>
    <p:sldId id="259" r:id="rId15"/>
    <p:sldId id="260" r:id="rId16"/>
    <p:sldId id="261" r:id="rId1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-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0EE4EE2-3677-41E0-A07A-11DC38591A6E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C16ECA4-E7E6-478F-9A1F-E1A1840A5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0676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50060975-0643-44B3-8A0C-CBC3B75B0900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01FE9E7-9B23-4FA0-A884-3F9CC72DC6CC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60975-0643-44B3-8A0C-CBC3B75B0900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FE9E7-9B23-4FA0-A884-3F9CC72DC6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60975-0643-44B3-8A0C-CBC3B75B0900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FE9E7-9B23-4FA0-A884-3F9CC72DC6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60975-0643-44B3-8A0C-CBC3B75B0900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FE9E7-9B23-4FA0-A884-3F9CC72DC6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60975-0643-44B3-8A0C-CBC3B75B0900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FE9E7-9B23-4FA0-A884-3F9CC72DC6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60975-0643-44B3-8A0C-CBC3B75B0900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FE9E7-9B23-4FA0-A884-3F9CC72DC6C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60975-0643-44B3-8A0C-CBC3B75B0900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FE9E7-9B23-4FA0-A884-3F9CC72DC6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60975-0643-44B3-8A0C-CBC3B75B0900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FE9E7-9B23-4FA0-A884-3F9CC72DC6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60975-0643-44B3-8A0C-CBC3B75B0900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FE9E7-9B23-4FA0-A884-3F9CC72DC6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60975-0643-44B3-8A0C-CBC3B75B0900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FE9E7-9B23-4FA0-A884-3F9CC72DC6CC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60975-0643-44B3-8A0C-CBC3B75B0900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FE9E7-9B23-4FA0-A884-3F9CC72DC6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50060975-0643-44B3-8A0C-CBC3B75B0900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601FE9E7-9B23-4FA0-A884-3F9CC72DC6C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Skulls Day 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E. Lyon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53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533400"/>
            <a:ext cx="3810000" cy="5715002"/>
          </a:xfrm>
        </p:spPr>
      </p:pic>
    </p:spTree>
    <p:extLst>
      <p:ext uri="{BB962C8B-B14F-4D97-AF65-F5344CB8AC3E}">
        <p14:creationId xmlns:p14="http://schemas.microsoft.com/office/powerpoint/2010/main" val="11980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33450" y="1428750"/>
            <a:ext cx="6743701" cy="4495801"/>
          </a:xfrm>
        </p:spPr>
      </p:pic>
    </p:spTree>
    <p:extLst>
      <p:ext uri="{BB962C8B-B14F-4D97-AF65-F5344CB8AC3E}">
        <p14:creationId xmlns:p14="http://schemas.microsoft.com/office/powerpoint/2010/main" val="311540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62049" y="1504949"/>
            <a:ext cx="6286499" cy="4191000"/>
          </a:xfrm>
        </p:spPr>
      </p:pic>
    </p:spTree>
    <p:extLst>
      <p:ext uri="{BB962C8B-B14F-4D97-AF65-F5344CB8AC3E}">
        <p14:creationId xmlns:p14="http://schemas.microsoft.com/office/powerpoint/2010/main" val="205752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Spirit Creature Determined by your birthday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Jan 20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– Feb 18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= Otter</a:t>
            </a:r>
          </a:p>
          <a:p>
            <a:r>
              <a:rPr lang="en-US" sz="2800" dirty="0" smtClean="0"/>
              <a:t>Feb 19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– Mar. 20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= Wolf</a:t>
            </a:r>
          </a:p>
          <a:p>
            <a:r>
              <a:rPr lang="en-US" sz="2800" dirty="0" smtClean="0"/>
              <a:t>Mar. 21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– Apr. 19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= Falcon</a:t>
            </a:r>
          </a:p>
          <a:p>
            <a:r>
              <a:rPr lang="en-US" sz="2800" dirty="0" smtClean="0"/>
              <a:t>Apr. 20</a:t>
            </a:r>
            <a:r>
              <a:rPr lang="en-US" sz="2800" baseline="30000" dirty="0" smtClean="0"/>
              <a:t>th</a:t>
            </a:r>
            <a:r>
              <a:rPr lang="en-US" sz="2800" dirty="0"/>
              <a:t> </a:t>
            </a:r>
            <a:r>
              <a:rPr lang="en-US" sz="2800" dirty="0" smtClean="0"/>
              <a:t>– May 20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= Beaver</a:t>
            </a:r>
          </a:p>
          <a:p>
            <a:r>
              <a:rPr lang="en-US" sz="2800" dirty="0" smtClean="0"/>
              <a:t>May 21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– Jun. 20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= Deer</a:t>
            </a:r>
          </a:p>
          <a:p>
            <a:r>
              <a:rPr lang="en-US" sz="2800" dirty="0" smtClean="0"/>
              <a:t>Jun. 21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– Jul. 21 = Woodpecker </a:t>
            </a:r>
          </a:p>
          <a:p>
            <a:r>
              <a:rPr lang="en-US" sz="2800" dirty="0" smtClean="0"/>
              <a:t>Jul. 22</a:t>
            </a:r>
            <a:r>
              <a:rPr lang="en-US" sz="2800" baseline="30000" dirty="0" smtClean="0"/>
              <a:t>nd</a:t>
            </a:r>
            <a:r>
              <a:rPr lang="en-US" sz="2800" dirty="0" smtClean="0"/>
              <a:t> – Aug 21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= Salmon</a:t>
            </a:r>
          </a:p>
          <a:p>
            <a:r>
              <a:rPr lang="en-US" sz="2800" dirty="0" smtClean="0"/>
              <a:t>Aug. 22</a:t>
            </a:r>
            <a:r>
              <a:rPr lang="en-US" sz="2800" baseline="30000" dirty="0" smtClean="0"/>
              <a:t>nd</a:t>
            </a:r>
            <a:r>
              <a:rPr lang="en-US" sz="2800" dirty="0" smtClean="0"/>
              <a:t> – Sep. 21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= Bear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3973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birthdays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Sep. 22</a:t>
            </a:r>
            <a:r>
              <a:rPr lang="en-US" sz="3200" baseline="30000" dirty="0" smtClean="0"/>
              <a:t>nd</a:t>
            </a:r>
            <a:r>
              <a:rPr lang="en-US" sz="3200" dirty="0" smtClean="0"/>
              <a:t> – Oct. 22</a:t>
            </a:r>
            <a:r>
              <a:rPr lang="en-US" sz="3200" baseline="30000" dirty="0" smtClean="0"/>
              <a:t>nd</a:t>
            </a:r>
            <a:r>
              <a:rPr lang="en-US" sz="3200" dirty="0" smtClean="0"/>
              <a:t> = Raven</a:t>
            </a:r>
          </a:p>
          <a:p>
            <a:r>
              <a:rPr lang="en-US" sz="3200" dirty="0" smtClean="0"/>
              <a:t>Oct. 23</a:t>
            </a:r>
            <a:r>
              <a:rPr lang="en-US" sz="3200" baseline="30000" dirty="0" smtClean="0"/>
              <a:t>rd</a:t>
            </a:r>
            <a:r>
              <a:rPr lang="en-US" sz="3200" dirty="0" smtClean="0"/>
              <a:t> – Nov. 22</a:t>
            </a:r>
            <a:r>
              <a:rPr lang="en-US" sz="3200" baseline="30000" dirty="0" smtClean="0"/>
              <a:t>nd</a:t>
            </a:r>
            <a:r>
              <a:rPr lang="en-US" sz="3200" dirty="0" smtClean="0"/>
              <a:t> = Snake</a:t>
            </a:r>
          </a:p>
          <a:p>
            <a:r>
              <a:rPr lang="en-US" sz="3200" dirty="0" smtClean="0"/>
              <a:t>Nov. 23</a:t>
            </a:r>
            <a:r>
              <a:rPr lang="en-US" sz="3200" baseline="30000" dirty="0" smtClean="0"/>
              <a:t>rd</a:t>
            </a:r>
            <a:r>
              <a:rPr lang="en-US" sz="3200" dirty="0" smtClean="0"/>
              <a:t> – Dec. 21</a:t>
            </a:r>
            <a:r>
              <a:rPr lang="en-US" sz="3200" baseline="30000" dirty="0" smtClean="0"/>
              <a:t>st</a:t>
            </a:r>
            <a:r>
              <a:rPr lang="en-US" sz="3200" dirty="0" smtClean="0"/>
              <a:t> = Owl</a:t>
            </a:r>
          </a:p>
          <a:p>
            <a:r>
              <a:rPr lang="en-US" sz="3200" dirty="0" smtClean="0"/>
              <a:t>Dec. 22</a:t>
            </a:r>
            <a:r>
              <a:rPr lang="en-US" sz="3200" baseline="30000" dirty="0" smtClean="0"/>
              <a:t>nd</a:t>
            </a:r>
            <a:r>
              <a:rPr lang="en-US" sz="3200" dirty="0" smtClean="0"/>
              <a:t> – Jan 19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= Goose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0804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9.30.14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3200" dirty="0" smtClean="0"/>
              <a:t>Work on drawing your skull to scale (in pencil)</a:t>
            </a:r>
          </a:p>
          <a:p>
            <a:r>
              <a:rPr lang="en-US" sz="3200" dirty="0" smtClean="0"/>
              <a:t>Figure out where you want your spirit creature to come out of your skull</a:t>
            </a:r>
          </a:p>
          <a:p>
            <a:r>
              <a:rPr lang="en-US" sz="3200" dirty="0" smtClean="0"/>
              <a:t>DUE Sept. 30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– can take home for home work this weekend</a:t>
            </a:r>
          </a:p>
          <a:p>
            <a:r>
              <a:rPr lang="en-US" sz="3200" dirty="0" smtClean="0"/>
              <a:t>Final Drawing in charcoal, colored pencil or shading pencils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5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67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609600"/>
            <a:ext cx="7024744" cy="1561064"/>
          </a:xfrm>
        </p:spPr>
        <p:txBody>
          <a:bodyPr/>
          <a:lstStyle/>
          <a:p>
            <a:r>
              <a:rPr lang="en-US" dirty="0" smtClean="0"/>
              <a:t>Review last class</a:t>
            </a:r>
            <a:br>
              <a:rPr lang="en-US" dirty="0" smtClean="0"/>
            </a:br>
            <a:r>
              <a:rPr lang="en-US" dirty="0" smtClean="0"/>
              <a:t>Skull </a:t>
            </a:r>
            <a:r>
              <a:rPr lang="en-US" dirty="0" smtClean="0"/>
              <a:t>&amp; Spirit Creature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smtClean="0"/>
              <a:t>Draw </a:t>
            </a:r>
            <a:r>
              <a:rPr lang="en-US" sz="3200" dirty="0" smtClean="0"/>
              <a:t>half or full, a </a:t>
            </a:r>
            <a:r>
              <a:rPr lang="en-US" sz="3200" dirty="0" smtClean="0"/>
              <a:t>skull to scale using the grid </a:t>
            </a:r>
            <a:r>
              <a:rPr lang="en-US" sz="3200" dirty="0" smtClean="0"/>
              <a:t>method(or free hand)</a:t>
            </a:r>
            <a:endParaRPr lang="en-US" sz="3200" dirty="0" smtClean="0"/>
          </a:p>
          <a:p>
            <a:pPr lvl="1"/>
            <a:r>
              <a:rPr lang="en-US" sz="3000" dirty="0" smtClean="0"/>
              <a:t>If you need a review on the grid method there will be a lesson in the back of the room</a:t>
            </a:r>
          </a:p>
          <a:p>
            <a:r>
              <a:rPr lang="en-US" sz="3200" dirty="0" smtClean="0"/>
              <a:t>Found out spirit creatures</a:t>
            </a:r>
            <a:endParaRPr lang="en-US" sz="3200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98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few examples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38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533400"/>
            <a:ext cx="3810000" cy="5715002"/>
          </a:xfrm>
        </p:spPr>
      </p:pic>
    </p:spTree>
    <p:extLst>
      <p:ext uri="{BB962C8B-B14F-4D97-AF65-F5344CB8AC3E}">
        <p14:creationId xmlns:p14="http://schemas.microsoft.com/office/powerpoint/2010/main" val="242701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1066800"/>
            <a:ext cx="7434262" cy="4956175"/>
          </a:xfrm>
        </p:spPr>
      </p:pic>
    </p:spTree>
    <p:extLst>
      <p:ext uri="{BB962C8B-B14F-4D97-AF65-F5344CB8AC3E}">
        <p14:creationId xmlns:p14="http://schemas.microsoft.com/office/powerpoint/2010/main" val="309056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533400"/>
            <a:ext cx="3733800" cy="5600702"/>
          </a:xfrm>
        </p:spPr>
      </p:pic>
    </p:spTree>
    <p:extLst>
      <p:ext uri="{BB962C8B-B14F-4D97-AF65-F5344CB8AC3E}">
        <p14:creationId xmlns:p14="http://schemas.microsoft.com/office/powerpoint/2010/main" val="225358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95351" y="1162050"/>
            <a:ext cx="6972299" cy="4648200"/>
          </a:xfrm>
        </p:spPr>
      </p:pic>
    </p:spTree>
    <p:extLst>
      <p:ext uri="{BB962C8B-B14F-4D97-AF65-F5344CB8AC3E}">
        <p14:creationId xmlns:p14="http://schemas.microsoft.com/office/powerpoint/2010/main" val="422798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28750" y="1466850"/>
            <a:ext cx="6057901" cy="4038601"/>
          </a:xfrm>
        </p:spPr>
      </p:pic>
    </p:spTree>
    <p:extLst>
      <p:ext uri="{BB962C8B-B14F-4D97-AF65-F5344CB8AC3E}">
        <p14:creationId xmlns:p14="http://schemas.microsoft.com/office/powerpoint/2010/main" val="73154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457200"/>
            <a:ext cx="4191000" cy="6286502"/>
          </a:xfrm>
        </p:spPr>
      </p:pic>
    </p:spTree>
    <p:extLst>
      <p:ext uri="{BB962C8B-B14F-4D97-AF65-F5344CB8AC3E}">
        <p14:creationId xmlns:p14="http://schemas.microsoft.com/office/powerpoint/2010/main" val="122787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237</TotalTime>
  <Words>211</Words>
  <Application>Microsoft Office PowerPoint</Application>
  <PresentationFormat>On-screen Show (4:3)</PresentationFormat>
  <Paragraphs>27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Austin</vt:lpstr>
      <vt:lpstr>Skulls Day 2</vt:lpstr>
      <vt:lpstr>Review last class Skull &amp; Spirit Creature</vt:lpstr>
      <vt:lpstr>Examples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Spirit Creature Determined by your birthday</vt:lpstr>
      <vt:lpstr>More birthdays</vt:lpstr>
      <vt:lpstr>9.30.14</vt:lpstr>
      <vt:lpstr>PowerPoint Presentation</vt:lpstr>
    </vt:vector>
  </TitlesOfParts>
  <Company>Ogden City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Erica Lyon</dc:creator>
  <cp:lastModifiedBy>Erica Lyon</cp:lastModifiedBy>
  <cp:revision>4</cp:revision>
  <cp:lastPrinted>2014-09-26T17:13:02Z</cp:lastPrinted>
  <dcterms:created xsi:type="dcterms:W3CDTF">2014-09-26T13:19:12Z</dcterms:created>
  <dcterms:modified xsi:type="dcterms:W3CDTF">2014-09-29T15:49:02Z</dcterms:modified>
</cp:coreProperties>
</file>