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62" r:id="rId3"/>
    <p:sldId id="258" r:id="rId4"/>
    <p:sldId id="265" r:id="rId5"/>
    <p:sldId id="266" r:id="rId6"/>
    <p:sldId id="257" r:id="rId7"/>
    <p:sldId id="267" r:id="rId8"/>
    <p:sldId id="263" r:id="rId9"/>
    <p:sldId id="261" r:id="rId10"/>
    <p:sldId id="268" r:id="rId11"/>
    <p:sldId id="259" r:id="rId12"/>
    <p:sldId id="260" r:id="rId13"/>
    <p:sldId id="264" r:id="rId14"/>
    <p:sldId id="269" r:id="rId15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57" autoAdjust="0"/>
    <p:restoredTop sz="94660"/>
  </p:normalViewPr>
  <p:slideViewPr>
    <p:cSldViewPr>
      <p:cViewPr>
        <p:scale>
          <a:sx n="90" d="100"/>
          <a:sy n="90" d="100"/>
        </p:scale>
        <p:origin x="-18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2CB5B-56D6-4ACD-A573-B3D3DC2D6D4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4B599-9057-4303-97F1-8F593A3842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83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1CE7-15E9-478A-AD43-52AD00AB4D61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9BFBD4B-8C2A-4194-BE8E-DF3180AEDC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1CE7-15E9-478A-AD43-52AD00AB4D61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FBD4B-8C2A-4194-BE8E-DF3180AED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1CE7-15E9-478A-AD43-52AD00AB4D61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FBD4B-8C2A-4194-BE8E-DF3180AED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1CE7-15E9-478A-AD43-52AD00AB4D61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FBD4B-8C2A-4194-BE8E-DF3180AED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1CE7-15E9-478A-AD43-52AD00AB4D61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FBD4B-8C2A-4194-BE8E-DF3180AEDCC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1CE7-15E9-478A-AD43-52AD00AB4D61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FBD4B-8C2A-4194-BE8E-DF3180AED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1CE7-15E9-478A-AD43-52AD00AB4D61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FBD4B-8C2A-4194-BE8E-DF3180AED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1CE7-15E9-478A-AD43-52AD00AB4D61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FBD4B-8C2A-4194-BE8E-DF3180AED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1CE7-15E9-478A-AD43-52AD00AB4D61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FBD4B-8C2A-4194-BE8E-DF3180AEDC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1CE7-15E9-478A-AD43-52AD00AB4D61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FBD4B-8C2A-4194-BE8E-DF3180AEDC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1CE7-15E9-478A-AD43-52AD00AB4D61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FBD4B-8C2A-4194-BE8E-DF3180AEDC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F351CE7-15E9-478A-AD43-52AD00AB4D61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9BFBD4B-8C2A-4194-BE8E-DF3180AEDC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_6vDLq64gE" TargetMode="External"/><Relationship Id="rId2" Type="http://schemas.openxmlformats.org/officeDocument/2006/relationships/hyperlink" Target="https://www.youtube.com/watch?v=79i84xYelZI&amp;index=51&amp;list=W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5yCOSHeYn4" TargetMode="External"/><Relationship Id="rId2" Type="http://schemas.openxmlformats.org/officeDocument/2006/relationships/hyperlink" Target="https://www.youtube.com/watch?v=XjJQBjWYD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Bq3Dgy3Wx_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9.25.2014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2 of 3 Storyboards </a:t>
            </a:r>
            <a:br>
              <a:rPr lang="en-US" dirty="0" smtClean="0"/>
            </a:br>
            <a:r>
              <a:rPr lang="en-US" dirty="0" smtClean="0"/>
              <a:t>Silent Film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 slides to save for later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917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Storyboard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Pipe cleaners!</a:t>
            </a:r>
          </a:p>
          <a:p>
            <a:endParaRPr lang="en-US" sz="4000" dirty="0"/>
          </a:p>
          <a:p>
            <a:r>
              <a:rPr lang="en-US" sz="4000" dirty="0" smtClean="0"/>
              <a:t>Make a character that will represent you out of pipe cleaners</a:t>
            </a:r>
          </a:p>
          <a:p>
            <a:endParaRPr lang="en-US" sz="4000" dirty="0"/>
          </a:p>
          <a:p>
            <a:pPr marL="0" indent="0">
              <a:buNone/>
            </a:pPr>
            <a:r>
              <a:rPr lang="en-US" sz="4000" dirty="0"/>
              <a:t>5</a:t>
            </a:r>
            <a:r>
              <a:rPr lang="en-US" sz="4000" dirty="0" smtClean="0"/>
              <a:t> minutes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160" y="4774406"/>
            <a:ext cx="2444035" cy="16263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360" y="4724400"/>
            <a:ext cx="1494689" cy="19954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199" y="1219200"/>
            <a:ext cx="22288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1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Writing the storyboard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248400" cy="4373563"/>
          </a:xfrm>
        </p:spPr>
        <p:txBody>
          <a:bodyPr>
            <a:noAutofit/>
          </a:bodyPr>
          <a:lstStyle/>
          <a:p>
            <a:r>
              <a:rPr lang="en-US" sz="2800" dirty="0" smtClean="0"/>
              <a:t>Storyline</a:t>
            </a:r>
          </a:p>
          <a:p>
            <a:endParaRPr lang="en-US" sz="2800" dirty="0"/>
          </a:p>
          <a:p>
            <a:r>
              <a:rPr lang="en-US" sz="2800" dirty="0" smtClean="0"/>
              <a:t>Map out the diagram of a storyline</a:t>
            </a:r>
          </a:p>
          <a:p>
            <a:endParaRPr lang="en-US" sz="2800" dirty="0"/>
          </a:p>
          <a:p>
            <a:pPr marL="114300" indent="0">
              <a:buNone/>
            </a:pP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267200"/>
            <a:ext cx="2228850" cy="20478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3267" y="2286000"/>
            <a:ext cx="1266383" cy="169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17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Sticky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write ideas down on sticky notes about a story</a:t>
            </a:r>
          </a:p>
          <a:p>
            <a:r>
              <a:rPr lang="en-US" dirty="0" smtClean="0"/>
              <a:t>Use one sticky note to write a beginning</a:t>
            </a:r>
          </a:p>
          <a:p>
            <a:r>
              <a:rPr lang="en-US" dirty="0" smtClean="0"/>
              <a:t>Use another to write a middle</a:t>
            </a:r>
          </a:p>
          <a:p>
            <a:r>
              <a:rPr lang="en-US" dirty="0" smtClean="0"/>
              <a:t>And another to write an ending</a:t>
            </a:r>
          </a:p>
          <a:p>
            <a:r>
              <a:rPr lang="en-US" dirty="0" smtClean="0"/>
              <a:t>Don’t forget to write ideas for transitioning </a:t>
            </a:r>
            <a:r>
              <a:rPr lang="en-US" dirty="0" err="1" smtClean="0"/>
              <a:t>scences</a:t>
            </a:r>
            <a:r>
              <a:rPr lang="en-US" dirty="0" smtClean="0"/>
              <a:t> from one to the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04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Conner – download and edit footage from the burning of the ‘O’ and Powder Puff Game</a:t>
            </a:r>
          </a:p>
          <a:p>
            <a:pPr lvl="1"/>
            <a:r>
              <a:rPr lang="en-US" dirty="0" smtClean="0"/>
              <a:t>Make a highlight reel for the announcements of each</a:t>
            </a:r>
          </a:p>
          <a:p>
            <a:r>
              <a:rPr lang="en-US" dirty="0" smtClean="0"/>
              <a:t>We will do announcements again on Monday</a:t>
            </a:r>
          </a:p>
          <a:p>
            <a:pPr lvl="1"/>
            <a:r>
              <a:rPr lang="en-US" dirty="0" smtClean="0"/>
              <a:t>Double check &amp; grade everyone’s events &amp; announcements for the term thus far</a:t>
            </a:r>
          </a:p>
          <a:p>
            <a:r>
              <a:rPr lang="en-US" dirty="0" smtClean="0"/>
              <a:t>Study skills video – work on</a:t>
            </a:r>
          </a:p>
          <a:p>
            <a:r>
              <a:rPr lang="en-US" dirty="0" smtClean="0"/>
              <a:t>Filming?</a:t>
            </a:r>
          </a:p>
          <a:p>
            <a:pPr lvl="1"/>
            <a:r>
              <a:rPr lang="en-US" dirty="0" smtClean="0"/>
              <a:t>Tonight – Francisco – girl’s soccer</a:t>
            </a:r>
          </a:p>
          <a:p>
            <a:pPr lvl="1"/>
            <a:r>
              <a:rPr lang="en-US" dirty="0" smtClean="0"/>
              <a:t>Tomorrow – Iron Horse – Raymond &amp; </a:t>
            </a:r>
            <a:r>
              <a:rPr lang="en-US" dirty="0" err="1" smtClean="0"/>
              <a:t>Auston</a:t>
            </a:r>
            <a:endParaRPr lang="en-US" dirty="0" smtClean="0"/>
          </a:p>
          <a:p>
            <a:pPr lvl="1"/>
            <a:r>
              <a:rPr lang="en-US" dirty="0" smtClean="0"/>
              <a:t>Assembly in the filed tomorrow ? – who wants to film?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06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1676400"/>
            <a:ext cx="8763000" cy="502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4400" dirty="0" smtClean="0"/>
              <a:t>Answer the essential question:</a:t>
            </a:r>
          </a:p>
          <a:p>
            <a:pPr lvl="1" indent="-342900"/>
            <a:endParaRPr lang="en-US" sz="3600" dirty="0" smtClean="0"/>
          </a:p>
          <a:p>
            <a:pPr lvl="1" indent="-342900"/>
            <a:r>
              <a:rPr lang="en-US" sz="5400" dirty="0" smtClean="0"/>
              <a:t>What tools can we use, besides our voice, to share our ideas in film?</a:t>
            </a:r>
            <a:endParaRPr lang="en-US" sz="5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9.25.2014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8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New Film Groups</a:t>
            </a:r>
          </a:p>
          <a:p>
            <a:r>
              <a:rPr lang="en-US" sz="4000" dirty="0" smtClean="0"/>
              <a:t>Storyboard </a:t>
            </a:r>
            <a:r>
              <a:rPr lang="en-US" sz="4000" dirty="0" smtClean="0"/>
              <a:t>with whiteboards</a:t>
            </a:r>
            <a:endParaRPr lang="en-US" sz="4000" dirty="0" smtClean="0"/>
          </a:p>
          <a:p>
            <a:r>
              <a:rPr lang="en-US" sz="4000" dirty="0" smtClean="0"/>
              <a:t>Start storyboarding out your film</a:t>
            </a:r>
          </a:p>
          <a:p>
            <a:r>
              <a:rPr lang="en-US" sz="4000" dirty="0" smtClean="0"/>
              <a:t>Storyboards will be due </a:t>
            </a:r>
            <a:r>
              <a:rPr lang="en-US" sz="4000" dirty="0" smtClean="0"/>
              <a:t>Monday next week</a:t>
            </a:r>
            <a:endParaRPr lang="en-US" sz="4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4263" y="381000"/>
            <a:ext cx="1676400" cy="10823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449728"/>
            <a:ext cx="1676400" cy="1082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52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Films we will watch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Charlie Chaplin </a:t>
            </a: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www.youtube.com/watch?v=79i84xYelZI&amp;index=51&amp;list=WL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 to Spot a Liar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www.youtube.com/watch?v=P_6vDLq64gE</a:t>
            </a:r>
            <a:endParaRPr lang="en-US" dirty="0" smtClean="0"/>
          </a:p>
          <a:p>
            <a:pPr lvl="1"/>
            <a:r>
              <a:rPr lang="en-US" dirty="0" smtClean="0"/>
              <a:t>The little clues to body language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227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chat about what we saw in the films</a:t>
            </a:r>
          </a:p>
          <a:p>
            <a:endParaRPr lang="en-US" dirty="0"/>
          </a:p>
          <a:p>
            <a:r>
              <a:rPr lang="en-US" dirty="0" smtClean="0"/>
              <a:t>Write as we go along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9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dirty="0" smtClean="0"/>
              <a:t>Movie posters = </a:t>
            </a:r>
            <a:r>
              <a:rPr lang="en-US" sz="4800" dirty="0" smtClean="0"/>
              <a:t>make your movie about something</a:t>
            </a:r>
          </a:p>
          <a:p>
            <a:pPr lvl="1"/>
            <a:r>
              <a:rPr lang="en-US" sz="4400" dirty="0" smtClean="0"/>
              <a:t>Question the norm</a:t>
            </a:r>
          </a:p>
          <a:p>
            <a:pPr lvl="1"/>
            <a:r>
              <a:rPr lang="en-US" sz="4400" dirty="0" smtClean="0"/>
              <a:t>Challenge people to think different</a:t>
            </a:r>
          </a:p>
          <a:p>
            <a:pPr lvl="1"/>
            <a:r>
              <a:rPr lang="en-US" sz="4400" dirty="0" smtClean="0"/>
              <a:t>Change the world in a positive way</a:t>
            </a:r>
            <a:endParaRPr lang="en-US" sz="4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4800600"/>
            <a:ext cx="1301183" cy="129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9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Videos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you could reshape the world: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www.youtube.com/watch?v=XjJQBjWYDTs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Gender stereotypes and the words &amp; actions we use to reinforce them</a:t>
            </a:r>
          </a:p>
          <a:p>
            <a:pPr lvl="1"/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www.youtube.com/watch?v=m5yCOSHeYn4</a:t>
            </a:r>
            <a:endParaRPr lang="en-US" dirty="0" smtClean="0"/>
          </a:p>
          <a:p>
            <a:pPr lvl="1"/>
            <a:r>
              <a:rPr lang="en-US" dirty="0" smtClean="0"/>
              <a:t>Positive things we can do and say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www.youtube.com/watch?v=Bq3Dgy3Wx_0</a:t>
            </a:r>
            <a:endParaRPr lang="en-US" dirty="0" smtClean="0"/>
          </a:p>
          <a:p>
            <a:pPr lvl="1"/>
            <a:r>
              <a:rPr lang="en-US" dirty="0" smtClean="0"/>
              <a:t>The way you use your words is important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78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76200" y="1676400"/>
            <a:ext cx="9144000" cy="47244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400" b="1" u="sng" dirty="0" smtClean="0"/>
              <a:t>Transfer your ideas from the whiteboard to a storyboard paper.</a:t>
            </a:r>
          </a:p>
          <a:p>
            <a:pPr marL="114300" indent="0">
              <a:buNone/>
            </a:pPr>
            <a:endParaRPr lang="en-US" sz="2400" b="1" u="sng" dirty="0" smtClean="0"/>
          </a:p>
          <a:p>
            <a:r>
              <a:rPr lang="en-US" sz="2400" b="1" u="sng" dirty="0" smtClean="0"/>
              <a:t>Rubric: Silent Film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No sounds coming out of your mouth, only sound effects, music</a:t>
            </a:r>
            <a:r>
              <a:rPr lang="en-US" b="1" dirty="0"/>
              <a:t> </a:t>
            </a:r>
            <a:r>
              <a:rPr lang="en-US" b="1" dirty="0" smtClean="0"/>
              <a:t>or</a:t>
            </a:r>
            <a:r>
              <a:rPr lang="en-US" sz="2400" b="1" dirty="0" smtClean="0"/>
              <a:t> silence (5-10 different ones)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At least 5 shot styles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Everyone is in the film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Title page, credits, everyone edits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Beginning, middle, and end – the story needs to make sense this time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Film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26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Pass </a:t>
            </a:r>
            <a:r>
              <a:rPr lang="en-US" dirty="0" smtClean="0"/>
              <a:t>9.25.2014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534400" cy="52578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1)What did you enjoy most in class today?</a:t>
            </a:r>
          </a:p>
          <a:p>
            <a:pPr marL="114300" indent="0">
              <a:buNone/>
            </a:pPr>
            <a:r>
              <a:rPr lang="en-US" sz="3200" dirty="0" smtClean="0"/>
              <a:t>2)What is one thing you learning during class?</a:t>
            </a:r>
          </a:p>
          <a:p>
            <a:pPr marL="114300" indent="0">
              <a:buNone/>
            </a:pPr>
            <a:r>
              <a:rPr lang="en-US" sz="3200" dirty="0" smtClean="0"/>
              <a:t>3)What are you excited about for next class?</a:t>
            </a:r>
            <a:endParaRPr lang="en-US" sz="3200" u="sng" dirty="0" smtClean="0"/>
          </a:p>
          <a:p>
            <a:pPr marL="114300" indent="0">
              <a:buNone/>
            </a:pPr>
            <a:r>
              <a:rPr lang="en-US" sz="3200" u="sng" dirty="0" smtClean="0"/>
              <a:t>Next class…</a:t>
            </a:r>
            <a:endParaRPr lang="en-US" sz="3200" dirty="0"/>
          </a:p>
          <a:p>
            <a:r>
              <a:rPr lang="en-US" sz="3200" dirty="0" smtClean="0"/>
              <a:t>Storyboards </a:t>
            </a:r>
            <a:r>
              <a:rPr lang="en-US" sz="3200" dirty="0" smtClean="0"/>
              <a:t>DUE</a:t>
            </a:r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4876800"/>
            <a:ext cx="26670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89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288</TotalTime>
  <Words>430</Words>
  <Application>Microsoft Office PowerPoint</Application>
  <PresentationFormat>On-screen Show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Day 2 of 3 Storyboards  Silent Film</vt:lpstr>
      <vt:lpstr>Bell Work 9.25.2014</vt:lpstr>
      <vt:lpstr>Agenda</vt:lpstr>
      <vt:lpstr>Films we will watch</vt:lpstr>
      <vt:lpstr>Video Reflections</vt:lpstr>
      <vt:lpstr>Extra Credit </vt:lpstr>
      <vt:lpstr>Example Videos Ideas</vt:lpstr>
      <vt:lpstr>Rubric Film 2</vt:lpstr>
      <vt:lpstr>Exit Pass 9.25.2014</vt:lpstr>
      <vt:lpstr>PowerPoint Presentation</vt:lpstr>
      <vt:lpstr>Storyboard Activity</vt:lpstr>
      <vt:lpstr>Writing the storyboard in class</vt:lpstr>
      <vt:lpstr>Sticky notes</vt:lpstr>
      <vt:lpstr>Productions Class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 of 3 Storyboards  Silent Film</dc:title>
  <dc:creator>Erica Lyon</dc:creator>
  <cp:lastModifiedBy>Erica Lyon</cp:lastModifiedBy>
  <cp:revision>10</cp:revision>
  <cp:lastPrinted>2014-09-25T13:24:06Z</cp:lastPrinted>
  <dcterms:created xsi:type="dcterms:W3CDTF">2013-10-04T13:46:17Z</dcterms:created>
  <dcterms:modified xsi:type="dcterms:W3CDTF">2014-09-25T16:17:42Z</dcterms:modified>
</cp:coreProperties>
</file>