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6" r:id="rId12"/>
    <p:sldId id="272" r:id="rId13"/>
    <p:sldId id="271" r:id="rId14"/>
    <p:sldId id="270" r:id="rId15"/>
    <p:sldId id="273" r:id="rId16"/>
    <p:sldId id="274" r:id="rId17"/>
    <p:sldId id="267" r:id="rId18"/>
    <p:sldId id="268" r:id="rId19"/>
    <p:sldId id="27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4" autoAdjust="0"/>
    <p:restoredTop sz="94660"/>
  </p:normalViewPr>
  <p:slideViewPr>
    <p:cSldViewPr snapToGrid="0">
      <p:cViewPr>
        <p:scale>
          <a:sx n="61" d="100"/>
          <a:sy n="61" d="100"/>
        </p:scale>
        <p:origin x="-96" y="-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B6D637-7F1A-4945-9BDF-5E1E6C9A1D52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D18598-9FE8-424D-A200-B3CDC9ED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3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5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3ADEDA2-FF99-4D83-BCC6-4D78ADA16D8C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CF3F0C8-A35C-45CD-BE27-3964B9E9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Squished face selfie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9.2.2015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Work </a:t>
            </a:r>
            <a:r>
              <a:rPr lang="en-US" sz="3600" b="1" dirty="0" smtClean="0"/>
              <a:t>from last </a:t>
            </a:r>
            <a:r>
              <a:rPr lang="en-US" sz="3600" b="1" dirty="0" smtClean="0"/>
              <a:t>time(twine sketched) will </a:t>
            </a:r>
            <a:r>
              <a:rPr lang="en-US" sz="3600" b="1" dirty="0" smtClean="0"/>
              <a:t>be handed back </a:t>
            </a:r>
          </a:p>
          <a:p>
            <a:r>
              <a:rPr lang="en-US" sz="3600" b="1" dirty="0" smtClean="0"/>
              <a:t>There will be a work sheet handed out that will ask you to answer some questions about your work </a:t>
            </a:r>
            <a:endParaRPr lang="en-US" sz="3600" b="1" dirty="0" smtClean="0"/>
          </a:p>
          <a:p>
            <a:pPr lvl="1"/>
            <a:r>
              <a:rPr lang="en-US" sz="3400" b="1" dirty="0" smtClean="0"/>
              <a:t>This is not punitive it is for you to see where you are at as an artist </a:t>
            </a:r>
            <a:endParaRPr lang="en-US" sz="34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 sheet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4" y="2392471"/>
            <a:ext cx="9714799" cy="4284775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are your goals for this class and what are your goals for progressing your skill in art?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83% of the population does not have goals</a:t>
            </a:r>
          </a:p>
          <a:p>
            <a:r>
              <a:rPr lang="en-US" b="1" dirty="0"/>
              <a:t>14% have a plan in mind, but are unwritten goals</a:t>
            </a:r>
          </a:p>
          <a:p>
            <a:r>
              <a:rPr lang="en-US" b="1" dirty="0"/>
              <a:t>3% have goals written down</a:t>
            </a:r>
          </a:p>
          <a:p>
            <a:pPr marL="0" indent="0">
              <a:buNone/>
            </a:pPr>
            <a:r>
              <a:rPr lang="en-US" b="1" dirty="0" smtClean="0"/>
              <a:t> A study done by Forbes magazine found </a:t>
            </a:r>
            <a:r>
              <a:rPr lang="en-US" b="1" dirty="0"/>
              <a:t>that the 14% who have goals are 10 times more successful than those without goals. The 3% with written goals are 3 times more successful than the 14% with unwritten goals.</a:t>
            </a:r>
          </a:p>
        </p:txBody>
      </p:sp>
      <p:pic>
        <p:nvPicPr>
          <p:cNvPr id="2050" name="Picture 2" descr="https://connectrelatenetwork.files.wordpress.com/2013/09/go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78" y="2904908"/>
            <a:ext cx="2589287" cy="20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71659"/>
            <a:ext cx="4188206" cy="5277140"/>
          </a:xfrm>
        </p:spPr>
      </p:pic>
    </p:spTree>
    <p:extLst>
      <p:ext uri="{BB962C8B-B14F-4D97-AF65-F5344CB8AC3E}">
        <p14:creationId xmlns:p14="http://schemas.microsoft.com/office/powerpoint/2010/main" val="10285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35" y="802331"/>
            <a:ext cx="4090189" cy="5460613"/>
          </a:xfrm>
        </p:spPr>
      </p:pic>
    </p:spTree>
    <p:extLst>
      <p:ext uri="{BB962C8B-B14F-4D97-AF65-F5344CB8AC3E}">
        <p14:creationId xmlns:p14="http://schemas.microsoft.com/office/powerpoint/2010/main" val="742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5" y="184195"/>
            <a:ext cx="4572000" cy="3959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44" y="184195"/>
            <a:ext cx="3340274" cy="334027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1" y="3174914"/>
            <a:ext cx="6897666" cy="3507288"/>
          </a:xfrm>
        </p:spPr>
      </p:pic>
    </p:spTree>
    <p:extLst>
      <p:ext uri="{BB962C8B-B14F-4D97-AF65-F5344CB8AC3E}">
        <p14:creationId xmlns:p14="http://schemas.microsoft.com/office/powerpoint/2010/main" val="33445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0" y="441722"/>
            <a:ext cx="4325365" cy="6103163"/>
          </a:xfrm>
        </p:spPr>
      </p:pic>
    </p:spTree>
    <p:extLst>
      <p:ext uri="{BB962C8B-B14F-4D97-AF65-F5344CB8AC3E}">
        <p14:creationId xmlns:p14="http://schemas.microsoft.com/office/powerpoint/2010/main" val="27459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68" y="359350"/>
            <a:ext cx="6129114" cy="6129114"/>
          </a:xfrm>
        </p:spPr>
      </p:pic>
    </p:spTree>
    <p:extLst>
      <p:ext uri="{BB962C8B-B14F-4D97-AF65-F5344CB8AC3E}">
        <p14:creationId xmlns:p14="http://schemas.microsoft.com/office/powerpoint/2010/main" val="18476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Studio time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Your </a:t>
            </a:r>
            <a:r>
              <a:rPr lang="en-US" sz="4000" b="1" dirty="0" smtClean="0"/>
              <a:t>picture(</a:t>
            </a:r>
            <a:r>
              <a:rPr lang="en-US" sz="4000" b="1" dirty="0" err="1" smtClean="0"/>
              <a:t>Smoooshed</a:t>
            </a:r>
            <a:r>
              <a:rPr lang="en-US" sz="4000" b="1" dirty="0" smtClean="0"/>
              <a:t> Selfie) </a:t>
            </a:r>
            <a:r>
              <a:rPr lang="en-US" sz="4000" b="1" dirty="0" smtClean="0"/>
              <a:t>from last time will be handed back </a:t>
            </a:r>
          </a:p>
          <a:p>
            <a:r>
              <a:rPr lang="en-US" sz="4000" b="1" dirty="0" smtClean="0"/>
              <a:t>Try to include at least 5 types of light. </a:t>
            </a:r>
            <a:endParaRPr lang="en-US" sz="4000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29" y="325993"/>
            <a:ext cx="152400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80" y="299323"/>
            <a:ext cx="1478280" cy="1973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32" y="2460270"/>
            <a:ext cx="1798320" cy="253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99" y="386953"/>
            <a:ext cx="1798320" cy="179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58" y="5273458"/>
            <a:ext cx="2756602" cy="14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</a:t>
            </a:r>
            <a:r>
              <a:rPr lang="en-US" b="1" dirty="0" smtClean="0"/>
              <a:t>pass 9.2.2015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7211"/>
            <a:ext cx="10331413" cy="3752589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dirty="0" smtClean="0"/>
              <a:t>Clean up </a:t>
            </a:r>
            <a:endParaRPr lang="en-US" sz="4400" b="1" dirty="0" smtClean="0"/>
          </a:p>
          <a:p>
            <a:endParaRPr lang="en-US" sz="4400" b="1" dirty="0"/>
          </a:p>
          <a:p>
            <a:r>
              <a:rPr lang="en-US" sz="4400" b="1" dirty="0" smtClean="0"/>
              <a:t>5 home work sketches done after today</a:t>
            </a:r>
          </a:p>
          <a:p>
            <a:endParaRPr lang="en-US" sz="4400" b="1" dirty="0"/>
          </a:p>
          <a:p>
            <a:r>
              <a:rPr lang="en-US" sz="4400" b="1" dirty="0" smtClean="0"/>
              <a:t>Next class we will have a story time outside feel free to bring a snack for story time</a:t>
            </a:r>
          </a:p>
          <a:p>
            <a:endParaRPr lang="en-US" sz="4400" b="1" dirty="0"/>
          </a:p>
          <a:p>
            <a:r>
              <a:rPr lang="en-US" sz="4400" b="1" dirty="0" smtClean="0"/>
              <a:t>Next class sketchbook home work checks for 31 days </a:t>
            </a:r>
            <a:endParaRPr lang="en-US" sz="44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We are going to the auditorium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037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</a:t>
            </a:r>
            <a:r>
              <a:rPr lang="en-US" dirty="0" smtClean="0"/>
              <a:t>work  9.2.2015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20" y="2267211"/>
            <a:ext cx="9441994" cy="3752589"/>
          </a:xfrm>
        </p:spPr>
        <p:txBody>
          <a:bodyPr>
            <a:normAutofit/>
          </a:bodyPr>
          <a:lstStyle/>
          <a:p>
            <a:r>
              <a:rPr lang="en-US" sz="2400" b="1" dirty="0"/>
              <a:t>Disclosures will need to be turned in</a:t>
            </a:r>
            <a:r>
              <a:rPr lang="en-US" sz="2400" b="1" dirty="0" smtClean="0"/>
              <a:t>. Do you have yours ready </a:t>
            </a:r>
          </a:p>
          <a:p>
            <a:pPr marL="0" indent="0">
              <a:buNone/>
            </a:pPr>
            <a:r>
              <a:rPr lang="en-US" sz="2400" b="1" dirty="0" smtClean="0"/>
              <a:t>Past </a:t>
            </a:r>
            <a:r>
              <a:rPr lang="en-US" sz="2400" b="1" dirty="0"/>
              <a:t>classes graded homework will be handed back. </a:t>
            </a:r>
            <a:r>
              <a:rPr lang="en-US" sz="2400" b="1" dirty="0" smtClean="0"/>
              <a:t>You should be able to check your grades online. </a:t>
            </a:r>
            <a:endParaRPr lang="en-US" sz="2400" b="1" dirty="0"/>
          </a:p>
          <a:p>
            <a:pPr>
              <a:buFont typeface="+mj-lt"/>
              <a:buAutoNum type="arabicParenR"/>
            </a:pPr>
            <a:r>
              <a:rPr lang="en-US" sz="2400" b="1" dirty="0"/>
              <a:t>D</a:t>
            </a:r>
            <a:r>
              <a:rPr lang="en-US" sz="2400" b="1" dirty="0" smtClean="0"/>
              <a:t>raw </a:t>
            </a:r>
            <a:r>
              <a:rPr lang="en-US" sz="2400" b="1" dirty="0"/>
              <a:t>a quick value scale that includes 5 shades of light. </a:t>
            </a:r>
            <a:endParaRPr lang="en-US" sz="2400" b="1" dirty="0" smtClean="0"/>
          </a:p>
          <a:p>
            <a:pPr>
              <a:buFont typeface="+mj-lt"/>
              <a:buAutoNum type="arabicParenR"/>
            </a:pPr>
            <a:r>
              <a:rPr lang="en-US" sz="2400" b="1" dirty="0" smtClean="0"/>
              <a:t>Name one thing you like about art </a:t>
            </a:r>
          </a:p>
          <a:p>
            <a:pPr>
              <a:buFont typeface="+mj-lt"/>
              <a:buAutoNum type="arabicParenR"/>
            </a:pPr>
            <a:r>
              <a:rPr lang="en-US" sz="2400" b="1" dirty="0" smtClean="0"/>
              <a:t>Name one thing you like about yourself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87" y="4846674"/>
            <a:ext cx="4381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Review last time </a:t>
            </a:r>
          </a:p>
          <a:p>
            <a:r>
              <a:rPr lang="en-US" sz="3200" b="1" dirty="0" smtClean="0"/>
              <a:t>Talk about the 5 shades of light </a:t>
            </a:r>
          </a:p>
          <a:p>
            <a:r>
              <a:rPr lang="en-US" sz="3200" b="1" dirty="0" smtClean="0"/>
              <a:t>Self assess </a:t>
            </a:r>
          </a:p>
          <a:p>
            <a:r>
              <a:rPr lang="en-US" sz="3200" b="1" dirty="0" smtClean="0"/>
              <a:t>Goal sheet </a:t>
            </a:r>
          </a:p>
          <a:p>
            <a:r>
              <a:rPr lang="en-US" sz="3200" b="1" dirty="0" smtClean="0"/>
              <a:t>Studio time </a:t>
            </a:r>
          </a:p>
          <a:p>
            <a:r>
              <a:rPr lang="en-US" sz="3200" b="1" dirty="0" smtClean="0"/>
              <a:t>Exit pass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9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5405334" cy="3669709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We drew string in one form  or another ( A.P. wrapped an object) </a:t>
            </a:r>
            <a:endParaRPr lang="en-US" sz="2400" b="1" dirty="0"/>
          </a:p>
          <a:p>
            <a:r>
              <a:rPr lang="en-US" sz="2400" b="1" dirty="0" smtClean="0"/>
              <a:t>We clarified and checked in on homework </a:t>
            </a:r>
          </a:p>
          <a:p>
            <a:r>
              <a:rPr lang="en-US" sz="2400" b="1" dirty="0" smtClean="0"/>
              <a:t>We talked about class procedures for hall passes and participation points </a:t>
            </a:r>
          </a:p>
          <a:p>
            <a:r>
              <a:rPr lang="en-US" sz="2400" b="1" dirty="0"/>
              <a:t>W</a:t>
            </a:r>
            <a:r>
              <a:rPr lang="en-US" sz="2400" b="1" dirty="0" smtClean="0"/>
              <a:t>e </a:t>
            </a:r>
            <a:r>
              <a:rPr lang="en-US" sz="2400" b="1" dirty="0" smtClean="0"/>
              <a:t>took pictures for the squished faced selfies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244" y="3230525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Value scale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348136" cy="34163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Value scales show a gradation from light to dark. 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829" y="861925"/>
            <a:ext cx="3775997" cy="5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all the shades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6" y="2199314"/>
            <a:ext cx="5118255" cy="34163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Highlight -  the lightest value in the picture </a:t>
            </a:r>
          </a:p>
          <a:p>
            <a:r>
              <a:rPr lang="en-US" sz="3200" b="1" dirty="0" smtClean="0"/>
              <a:t>Helps the viewer know where the light is coming from.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76" y="1426202"/>
            <a:ext cx="4314825" cy="4962525"/>
          </a:xfrm>
          <a:prstGeom prst="rect">
            <a:avLst/>
          </a:prstGeom>
        </p:spPr>
      </p:pic>
      <p:pic>
        <p:nvPicPr>
          <p:cNvPr id="3074" name="Picture 2" descr="http://www.onlypencil.com/blog/wp-content/uploads/2014/01/eyefin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23" y="4217026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483841" cy="3416300"/>
          </a:xfrm>
        </p:spPr>
        <p:txBody>
          <a:bodyPr/>
          <a:lstStyle/>
          <a:p>
            <a:r>
              <a:rPr lang="en-US" sz="4000" b="1" dirty="0" smtClean="0"/>
              <a:t>Every thing has a shadow did your string drawing have a shadow ?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59" y="2680999"/>
            <a:ext cx="4643327" cy="30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light- is when light bounces off of the surface its resting 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81" y="2223534"/>
            <a:ext cx="7724110" cy="46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tones in between light and dark are called mid- tones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19" y="2387069"/>
            <a:ext cx="5979250" cy="39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365</TotalTime>
  <Words>343</Words>
  <Application>Microsoft Office PowerPoint</Application>
  <PresentationFormat>Custom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 Boardroom</vt:lpstr>
      <vt:lpstr>Squished face selfie </vt:lpstr>
      <vt:lpstr>Bell work  9.2.2015 </vt:lpstr>
      <vt:lpstr>Agenda </vt:lpstr>
      <vt:lpstr>Last time </vt:lpstr>
      <vt:lpstr>Value scale </vt:lpstr>
      <vt:lpstr>Don’t forget all the shades </vt:lpstr>
      <vt:lpstr>Cast shadow </vt:lpstr>
      <vt:lpstr>Reflected light- is when light bounces off of the surface its resting on. </vt:lpstr>
      <vt:lpstr>The tones in between light and dark are called mid- tones </vt:lpstr>
      <vt:lpstr>Self assess </vt:lpstr>
      <vt:lpstr>Goal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Studio time </vt:lpstr>
      <vt:lpstr>Exit pass 9.2.2015 </vt:lpstr>
      <vt:lpstr>Advisory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Squished face selfie</dc:title>
  <dc:creator>Eric Viator</dc:creator>
  <cp:lastModifiedBy>Erica Lyon</cp:lastModifiedBy>
  <cp:revision>11</cp:revision>
  <cp:lastPrinted>2015-09-02T15:36:49Z</cp:lastPrinted>
  <dcterms:created xsi:type="dcterms:W3CDTF">2015-09-02T03:55:54Z</dcterms:created>
  <dcterms:modified xsi:type="dcterms:W3CDTF">2015-09-02T20:48:52Z</dcterms:modified>
</cp:coreProperties>
</file>