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sldIdLst>
    <p:sldId id="256" r:id="rId2"/>
    <p:sldId id="260" r:id="rId3"/>
    <p:sldId id="261" r:id="rId4"/>
    <p:sldId id="262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9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2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7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3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4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7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1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8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01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5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9.18.2018 Painting 1</a:t>
            </a:r>
            <a:br>
              <a:rPr lang="en-US" dirty="0" smtClean="0"/>
            </a:br>
            <a:r>
              <a:rPr lang="en-US" dirty="0" smtClean="0"/>
              <a:t>Leaf &amp; Glue in Techniques 4.0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8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Up at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071" y="1779373"/>
            <a:ext cx="10705542" cy="377762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/>
              <a:t>Sketchbook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/>
              <a:t>Techniques from last class – 4.0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/>
              <a:t>Sponge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/>
              <a:t>Straw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/>
              <a:t>Saran Wrap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/>
              <a:t>Free paint – applying one of the 4.0 techniques to a painting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/>
              <a:t>Paper describing each techniques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582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We completed 4.0 watercolor techniques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If you missed it the video will be posted in a few days –or- you can stop by after school on Monday, Wednesday or Friday to get help with it</a:t>
            </a:r>
          </a:p>
          <a:p>
            <a:endParaRPr lang="en-US" sz="3400" b="1" dirty="0" smtClean="0"/>
          </a:p>
          <a:p>
            <a:endParaRPr lang="en-US" dirty="0"/>
          </a:p>
        </p:txBody>
      </p:sp>
      <p:pic>
        <p:nvPicPr>
          <p:cNvPr id="4" name="Picture 8" descr="https://shop.anseladams.com/v/vspfiles/photos/17390775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65" y="4299302"/>
            <a:ext cx="9664322" cy="222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63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Art </a:t>
            </a:r>
            <a:r>
              <a:rPr lang="en-US" sz="2800" b="1" dirty="0" smtClean="0"/>
              <a:t>fees need to be paid to Mrs. O’Grady in the bookstore by the end of the semester in order to take your paintings home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We will be entering work into a few different contest and art shows, so wait to take stuff </a:t>
            </a:r>
            <a:r>
              <a:rPr lang="en-US" sz="2800" b="1" dirty="0" smtClean="0"/>
              <a:t>home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First art show/contest at The Local Artisan Collective – if you’d like you can sell your leaf painting at that event! </a:t>
            </a:r>
            <a:endParaRPr lang="en-US" sz="2800" b="1" dirty="0" smtClean="0"/>
          </a:p>
          <a:p>
            <a:endParaRPr lang="en-US" dirty="0"/>
          </a:p>
        </p:txBody>
      </p:sp>
      <p:pic>
        <p:nvPicPr>
          <p:cNvPr id="4" name="Picture 6" descr="https://shop.anseladams.com/v/vspfiles/photos/17390053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901" y="4200065"/>
            <a:ext cx="4778308" cy="265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watercolor leaf pain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081" y="17145"/>
            <a:ext cx="250291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2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98" y="247947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Agenda </a:t>
            </a:r>
            <a:r>
              <a:rPr lang="en-US" dirty="0" smtClean="0"/>
              <a:t>9.18.2018 &amp; </a:t>
            </a:r>
            <a:r>
              <a:rPr lang="en-US" dirty="0" smtClean="0"/>
              <a:t>Studio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2498" y="1357561"/>
            <a:ext cx="9127524" cy="464614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Fall leaf </a:t>
            </a:r>
            <a:r>
              <a:rPr lang="en-US" sz="3600" dirty="0" smtClean="0"/>
              <a:t>painting – leaf, shadow, more than one tone of each color</a:t>
            </a:r>
            <a:endParaRPr lang="en-US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Once you are done you can complete any paintings you need to finish up or do another </a:t>
            </a:r>
            <a:r>
              <a:rPr lang="en-US" sz="3600" dirty="0" smtClean="0"/>
              <a:t>leaf painting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Hold onto your brushes till the end of class, we are going to use our brushes as an exit pass(make sure it’s clean) </a:t>
            </a:r>
            <a:endParaRPr lang="en-US" sz="3600" dirty="0"/>
          </a:p>
        </p:txBody>
      </p:sp>
      <p:pic>
        <p:nvPicPr>
          <p:cNvPr id="1026" name="Picture 2" descr="Image result for watercolor leaf pain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98" y="1272148"/>
            <a:ext cx="224790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watercolor leaf pain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42" y="4535966"/>
            <a:ext cx="1905069" cy="139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hop.anseladams.com/v/vspfiles/photos/17390053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256" y="4535966"/>
            <a:ext cx="3959225" cy="220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hop.anseladams.com/v/vspfiles/photos/17390775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669" y="5642910"/>
            <a:ext cx="4762500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0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Brushes are your exit pass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Let’s give the tables a wipe </a:t>
            </a:r>
            <a:r>
              <a:rPr lang="en-US" sz="3200" dirty="0" smtClean="0"/>
              <a:t>down</a:t>
            </a: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Watercolors </a:t>
            </a:r>
            <a:r>
              <a:rPr lang="en-US" sz="3200" dirty="0" smtClean="0"/>
              <a:t>left on your table 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Thanks!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633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1355</TotalTime>
  <Words>228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 Light</vt:lpstr>
      <vt:lpstr>Metropolitan</vt:lpstr>
      <vt:lpstr>9.18.2018 Painting 1 Leaf &amp; Glue in Techniques 4.0</vt:lpstr>
      <vt:lpstr>Pick Up at the Door</vt:lpstr>
      <vt:lpstr>Last Class</vt:lpstr>
      <vt:lpstr>Reminders</vt:lpstr>
      <vt:lpstr>Agenda 9.18.2018 &amp; Studio Time </vt:lpstr>
      <vt:lpstr>Clean-Up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7</cp:revision>
  <dcterms:created xsi:type="dcterms:W3CDTF">2017-10-09T17:14:29Z</dcterms:created>
  <dcterms:modified xsi:type="dcterms:W3CDTF">2018-09-18T14:15:30Z</dcterms:modified>
</cp:coreProperties>
</file>