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15" autoAdjust="0"/>
    <p:restoredTop sz="94660"/>
  </p:normalViewPr>
  <p:slideViewPr>
    <p:cSldViewPr>
      <p:cViewPr>
        <p:scale>
          <a:sx n="90" d="100"/>
          <a:sy n="90" d="100"/>
        </p:scale>
        <p:origin x="-2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7CE543E-2BA6-449E-8A22-964495D4A22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AD452B1-A795-4B44-91FA-F571D8E00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0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8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2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6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3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5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6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7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2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3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5E2F-EEEB-4619-8754-ACF984B47306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572D-4565-466C-BEFC-C0469A9BA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1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Last Day Filming! Film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day filming! </a:t>
            </a:r>
            <a:r>
              <a:rPr lang="en-US" dirty="0" smtClean="0"/>
              <a:t>9.15.2015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6781800" cy="4724400"/>
          </a:xfrm>
        </p:spPr>
        <p:txBody>
          <a:bodyPr>
            <a:noAutofit/>
          </a:bodyPr>
          <a:lstStyle/>
          <a:p>
            <a:r>
              <a:rPr lang="en-US" sz="4000" dirty="0"/>
              <a:t>Before you go…</a:t>
            </a:r>
          </a:p>
          <a:p>
            <a:pPr lvl="1"/>
            <a:r>
              <a:rPr lang="en-US" sz="4000" dirty="0"/>
              <a:t>Let’s chat about our essential </a:t>
            </a:r>
            <a:r>
              <a:rPr lang="en-US" sz="4000" dirty="0" smtClean="0"/>
              <a:t>question</a:t>
            </a:r>
          </a:p>
          <a:p>
            <a:r>
              <a:rPr lang="en-US" sz="4000" dirty="0" smtClean="0"/>
              <a:t>Where are you filming today?</a:t>
            </a:r>
          </a:p>
          <a:p>
            <a:pPr lvl="1"/>
            <a:r>
              <a:rPr lang="en-US" sz="4000" dirty="0" smtClean="0"/>
              <a:t>Bring your folder to Mrs. Lyon and head out to film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752600"/>
            <a:ext cx="2162175" cy="162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….when you are done filming?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09800"/>
            <a:ext cx="5257800" cy="39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ideas….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get the footage you wanted?</a:t>
            </a:r>
          </a:p>
          <a:p>
            <a:endParaRPr lang="en-US" dirty="0" smtClean="0"/>
          </a:p>
          <a:p>
            <a:r>
              <a:rPr lang="en-US" dirty="0" smtClean="0"/>
              <a:t>Double check your storyboard?</a:t>
            </a:r>
          </a:p>
          <a:p>
            <a:endParaRPr lang="en-US" dirty="0" smtClean="0"/>
          </a:p>
          <a:p>
            <a:r>
              <a:rPr lang="en-US" dirty="0" smtClean="0"/>
              <a:t>Any other ideas?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167" y="4572000"/>
            <a:ext cx="3028950" cy="1514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137" y="2281236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10000"/>
            <a:ext cx="2667000" cy="27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be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 period – be back by </a:t>
            </a:r>
            <a:r>
              <a:rPr lang="en-US" sz="4800" dirty="0" smtClean="0"/>
              <a:t>9:00</a:t>
            </a:r>
            <a:endParaRPr lang="en-US" sz="4800" dirty="0" smtClean="0"/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4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 period – be back by </a:t>
            </a:r>
            <a:r>
              <a:rPr lang="en-US" sz="4800" dirty="0" smtClean="0"/>
              <a:t>2:30</a:t>
            </a:r>
            <a:endParaRPr lang="en-US" sz="4800" dirty="0" smtClean="0"/>
          </a:p>
          <a:p>
            <a:endParaRPr lang="en-US" sz="4800" dirty="0" smtClean="0"/>
          </a:p>
          <a:p>
            <a:r>
              <a:rPr lang="en-US" sz="4800" dirty="0" smtClean="0"/>
              <a:t>To complete the exit pass</a:t>
            </a:r>
          </a:p>
        </p:txBody>
      </p:sp>
    </p:spTree>
    <p:extLst>
      <p:ext uri="{BB962C8B-B14F-4D97-AF65-F5344CB8AC3E}">
        <p14:creationId xmlns:p14="http://schemas.microsoft.com/office/powerpoint/2010/main" val="683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9.16.15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1)</a:t>
            </a:r>
            <a:r>
              <a:rPr lang="en-US" sz="4000" b="1" dirty="0" smtClean="0"/>
              <a:t>Rate</a:t>
            </a:r>
            <a:r>
              <a:rPr lang="en-US" sz="4000" dirty="0" smtClean="0"/>
              <a:t> yourself on </a:t>
            </a:r>
            <a:r>
              <a:rPr lang="en-US" sz="4000" u="sng" smtClean="0"/>
              <a:t>double checking </a:t>
            </a:r>
            <a:r>
              <a:rPr lang="en-US" sz="4000" u="sng" dirty="0" smtClean="0"/>
              <a:t>your film footage to make sure you had it all</a:t>
            </a:r>
          </a:p>
          <a:p>
            <a:pPr marL="0" indent="0">
              <a:buNone/>
            </a:pPr>
            <a:r>
              <a:rPr lang="en-US" sz="4000" dirty="0" smtClean="0"/>
              <a:t>2)</a:t>
            </a:r>
            <a:r>
              <a:rPr lang="en-US" sz="4000" b="1" dirty="0" smtClean="0"/>
              <a:t>Explain</a:t>
            </a:r>
            <a:r>
              <a:rPr lang="en-US" sz="4000" dirty="0" smtClean="0"/>
              <a:t> why you gave yourself that rating</a:t>
            </a:r>
          </a:p>
          <a:p>
            <a:pPr marL="0" indent="0">
              <a:buNone/>
            </a:pPr>
            <a:r>
              <a:rPr lang="en-US" sz="4000" dirty="0" smtClean="0"/>
              <a:t>3)</a:t>
            </a:r>
            <a:r>
              <a:rPr lang="en-US" sz="4000" b="1" dirty="0" smtClean="0"/>
              <a:t>Rate</a:t>
            </a:r>
            <a:r>
              <a:rPr lang="en-US" sz="4000" dirty="0" smtClean="0"/>
              <a:t> your group on </a:t>
            </a:r>
            <a:r>
              <a:rPr lang="en-US" sz="4000" u="sng" dirty="0" smtClean="0"/>
              <a:t>completing all the filming on tim</a:t>
            </a:r>
            <a:r>
              <a:rPr lang="en-US" sz="4000" u="sng" dirty="0"/>
              <a:t>e</a:t>
            </a:r>
            <a:endParaRPr lang="en-US" sz="4000" u="sng" dirty="0" smtClean="0"/>
          </a:p>
          <a:p>
            <a:pPr marL="0" indent="0">
              <a:buNone/>
            </a:pPr>
            <a:r>
              <a:rPr lang="en-US" sz="4000" dirty="0" smtClean="0"/>
              <a:t>4)</a:t>
            </a:r>
            <a:r>
              <a:rPr lang="en-US" sz="4000" b="1" dirty="0" smtClean="0"/>
              <a:t>Explain</a:t>
            </a:r>
            <a:r>
              <a:rPr lang="en-US" sz="4000" dirty="0" smtClean="0"/>
              <a:t> why you gave your group that rating</a:t>
            </a:r>
            <a:endParaRPr lang="en-US" sz="4000" dirty="0"/>
          </a:p>
          <a:p>
            <a:r>
              <a:rPr lang="en-US" sz="3600" i="1" dirty="0" smtClean="0"/>
              <a:t>Be ready to edit next class!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79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 Class </a:t>
            </a:r>
            <a:r>
              <a:rPr lang="en-US" dirty="0" smtClean="0"/>
              <a:t>9.16.16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11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150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Last Day Filming! Film 1</vt:lpstr>
      <vt:lpstr>Last day filming! 9.15.2015</vt:lpstr>
      <vt:lpstr>How do you know….</vt:lpstr>
      <vt:lpstr>Some ideas….</vt:lpstr>
      <vt:lpstr>When to be back…</vt:lpstr>
      <vt:lpstr>Exit Pass 9.16.15</vt:lpstr>
      <vt:lpstr>Productions Class 9.16.16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Day Filming! Film 1</dc:title>
  <dc:creator>Erica Lyon</dc:creator>
  <cp:lastModifiedBy>Erica Lyon</cp:lastModifiedBy>
  <cp:revision>9</cp:revision>
  <cp:lastPrinted>2015-02-06T14:24:19Z</cp:lastPrinted>
  <dcterms:created xsi:type="dcterms:W3CDTF">2013-09-18T13:55:44Z</dcterms:created>
  <dcterms:modified xsi:type="dcterms:W3CDTF">2015-09-15T22:53:35Z</dcterms:modified>
</cp:coreProperties>
</file>