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7"/>
  </p:handoutMasterIdLst>
  <p:sldIdLst>
    <p:sldId id="261" r:id="rId2"/>
    <p:sldId id="262" r:id="rId3"/>
    <p:sldId id="256" r:id="rId4"/>
    <p:sldId id="257" r:id="rId5"/>
    <p:sldId id="263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3B65DA-4507-43E4-91D3-BC187953974C}">
          <p14:sldIdLst>
            <p14:sldId id="261"/>
            <p14:sldId id="262"/>
            <p14:sldId id="256"/>
            <p14:sldId id="25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D37EF-53C8-4EB6-9137-34130F03B46E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24680-53CF-413F-B3FA-ECD25A040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Drawing/Painting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Drawing/</a:t>
            </a:r>
            <a:br>
              <a:rPr lang="en-US" dirty="0" smtClean="0"/>
            </a:br>
            <a:r>
              <a:rPr lang="en-US" dirty="0" smtClean="0"/>
              <a:t>Painting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 smtClean="0"/>
              <a:t>9.12.2018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 </a:t>
            </a:r>
            <a:r>
              <a:rPr lang="en-US" sz="3600" dirty="0" smtClean="0"/>
              <a:t>you self-portrait or </a:t>
            </a:r>
            <a:r>
              <a:rPr lang="en-US" sz="3600" dirty="0" smtClean="0"/>
              <a:t>continue(finish by Friday)</a:t>
            </a:r>
            <a:endParaRPr lang="en-US" sz="3600" dirty="0" smtClean="0"/>
          </a:p>
          <a:p>
            <a:r>
              <a:rPr lang="en-US" sz="3600" dirty="0" smtClean="0"/>
              <a:t>You can use any media you want for the self-portrait or even combine media(art materials &amp; tools) </a:t>
            </a:r>
          </a:p>
          <a:p>
            <a:endParaRPr lang="en-US" sz="3600" dirty="0"/>
          </a:p>
          <a:p>
            <a:r>
              <a:rPr lang="en-US" sz="3600" dirty="0" smtClean="0"/>
              <a:t>Please try to pay your art fee by the end of this month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384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Applied Techniques</a:t>
            </a:r>
            <a:br>
              <a:rPr lang="en-US" dirty="0" smtClean="0"/>
            </a:br>
            <a:r>
              <a:rPr lang="en-US" dirty="0" smtClean="0"/>
              <a:t>Painting</a:t>
            </a:r>
            <a:r>
              <a:rPr lang="en-US" dirty="0" smtClean="0"/>
              <a:t>	</a:t>
            </a: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dirty="0" smtClean="0"/>
              <a:t>Applied Techniques  </a:t>
            </a:r>
            <a:r>
              <a:rPr lang="en-US" dirty="0" smtClean="0"/>
              <a:t>Painting </a:t>
            </a:r>
            <a:r>
              <a:rPr lang="en-US" dirty="0" smtClean="0"/>
              <a:t>Day 2</a:t>
            </a:r>
            <a:br>
              <a:rPr lang="en-US" dirty="0" smtClean="0"/>
            </a:br>
            <a:r>
              <a:rPr lang="en-US" dirty="0" smtClean="0"/>
              <a:t>9.12.2018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will need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Paints </a:t>
            </a:r>
            <a:r>
              <a:rPr lang="en-US" sz="3200" dirty="0" smtClean="0"/>
              <a:t>(back drawer by the sink)</a:t>
            </a:r>
          </a:p>
          <a:p>
            <a:r>
              <a:rPr lang="en-US" sz="3200" dirty="0" smtClean="0"/>
              <a:t>A water container with water in it(cupboard by the sink)</a:t>
            </a:r>
          </a:p>
          <a:p>
            <a:r>
              <a:rPr lang="en-US" sz="3200" dirty="0" smtClean="0"/>
              <a:t>A few paint brushes</a:t>
            </a:r>
            <a:endParaRPr lang="en-US" sz="3200" dirty="0" smtClean="0"/>
          </a:p>
          <a:p>
            <a:r>
              <a:rPr lang="en-US" sz="3200" dirty="0" smtClean="0"/>
              <a:t>A paper towel(from the dispenser or on the table by it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9.12.2018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Watercolor</a:t>
            </a:r>
            <a:br>
              <a:rPr lang="en-US" u="sng" dirty="0" smtClean="0"/>
            </a:br>
            <a:r>
              <a:rPr lang="en-US" u="sng" dirty="0" smtClean="0"/>
              <a:t>Painting Project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Applying 2-3 watercolor techniques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319" y="328648"/>
            <a:ext cx="8386119" cy="5120640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get to make your own painting! </a:t>
            </a:r>
          </a:p>
          <a:p>
            <a:r>
              <a:rPr lang="en-US" sz="3600" dirty="0" smtClean="0"/>
              <a:t>Make sure you will include at least 2-3 of the techniques we have learned in class</a:t>
            </a:r>
          </a:p>
          <a:p>
            <a:r>
              <a:rPr lang="en-US" sz="3600" dirty="0" smtClean="0"/>
              <a:t>Turn in your painting to your class period drying rack and the reflection to your class period turn in basket</a:t>
            </a:r>
          </a:p>
          <a:p>
            <a:r>
              <a:rPr lang="en-US" sz="3600" dirty="0" smtClean="0"/>
              <a:t>Thank you!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4" descr="Image result for good or bad art quo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612" b="44475"/>
          <a:stretch/>
        </p:blipFill>
        <p:spPr bwMode="auto">
          <a:xfrm>
            <a:off x="6565558" y="3993198"/>
            <a:ext cx="5469924" cy="27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8637</TotalTime>
  <Words>138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Frame</vt:lpstr>
      <vt:lpstr>Drawing/Painting 3</vt:lpstr>
      <vt:lpstr>Drawing/ Painting 3 9.12.2018</vt:lpstr>
      <vt:lpstr>Applied Techniques Painting Day 2</vt:lpstr>
      <vt:lpstr>Applied Techniques  Painting Day 2 9.12.2018</vt:lpstr>
      <vt:lpstr>9.12.2018 Watercolor Painting Project 1:  Applying 2-3 watercolor techniques thus far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Drawing/Painting 3</dc:title>
  <dc:creator>Erica Lyon</dc:creator>
  <cp:lastModifiedBy>Erica Lyon</cp:lastModifiedBy>
  <cp:revision>13</cp:revision>
  <cp:lastPrinted>2018-09-06T14:16:28Z</cp:lastPrinted>
  <dcterms:created xsi:type="dcterms:W3CDTF">2018-09-04T22:54:31Z</dcterms:created>
  <dcterms:modified xsi:type="dcterms:W3CDTF">2018-09-12T14:06:09Z</dcterms:modified>
</cp:coreProperties>
</file>