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7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F9BF-517A-43FF-A225-765F59023F5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A1D1-DD7A-4B9A-9655-EAA3D4B3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8.28.2014 </a:t>
            </a:r>
            <a:br>
              <a:rPr lang="en-US" dirty="0" smtClean="0"/>
            </a:br>
            <a:r>
              <a:rPr lang="en-US" dirty="0" smtClean="0"/>
              <a:t>AP/Studio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Trees! Darks to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4331"/>
            <a:ext cx="8229600" cy="4457700"/>
          </a:xfrm>
        </p:spPr>
      </p:pic>
    </p:spTree>
    <p:extLst>
      <p:ext uri="{BB962C8B-B14F-4D97-AF65-F5344CB8AC3E}">
        <p14:creationId xmlns:p14="http://schemas.microsoft.com/office/powerpoint/2010/main" val="181093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271260" cy="2364573"/>
          </a:xfrm>
        </p:spPr>
      </p:pic>
    </p:spTree>
    <p:extLst>
      <p:ext uri="{BB962C8B-B14F-4D97-AF65-F5344CB8AC3E}">
        <p14:creationId xmlns:p14="http://schemas.microsoft.com/office/powerpoint/2010/main" val="65261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688580" cy="5759014"/>
          </a:xfrm>
        </p:spPr>
      </p:pic>
    </p:spTree>
    <p:extLst>
      <p:ext uri="{BB962C8B-B14F-4D97-AF65-F5344CB8AC3E}">
        <p14:creationId xmlns:p14="http://schemas.microsoft.com/office/powerpoint/2010/main" val="137630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7419"/>
            <a:ext cx="6896100" cy="4589041"/>
          </a:xfrm>
        </p:spPr>
      </p:pic>
    </p:spTree>
    <p:extLst>
      <p:ext uri="{BB962C8B-B14F-4D97-AF65-F5344CB8AC3E}">
        <p14:creationId xmlns:p14="http://schemas.microsoft.com/office/powerpoint/2010/main" val="6681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 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 grass and other things that you would like to add to the foreground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6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91" y="1600200"/>
            <a:ext cx="6127217" cy="4525963"/>
          </a:xfrm>
        </p:spPr>
      </p:pic>
    </p:spTree>
    <p:extLst>
      <p:ext uri="{BB962C8B-B14F-4D97-AF65-F5344CB8AC3E}">
        <p14:creationId xmlns:p14="http://schemas.microsoft.com/office/powerpoint/2010/main" val="236019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54" y="1600200"/>
            <a:ext cx="5946092" cy="4525963"/>
          </a:xfrm>
        </p:spPr>
      </p:pic>
    </p:spTree>
    <p:extLst>
      <p:ext uri="{BB962C8B-B14F-4D97-AF65-F5344CB8AC3E}">
        <p14:creationId xmlns:p14="http://schemas.microsoft.com/office/powerpoint/2010/main" val="271374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2" y="1600200"/>
            <a:ext cx="6249595" cy="4525963"/>
          </a:xfrm>
        </p:spPr>
      </p:pic>
    </p:spTree>
    <p:extLst>
      <p:ext uri="{BB962C8B-B14F-4D97-AF65-F5344CB8AC3E}">
        <p14:creationId xmlns:p14="http://schemas.microsoft.com/office/powerpoint/2010/main" val="121165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48" y="1600200"/>
            <a:ext cx="6296104" cy="4525963"/>
          </a:xfrm>
        </p:spPr>
      </p:pic>
    </p:spTree>
    <p:extLst>
      <p:ext uri="{BB962C8B-B14F-4D97-AF65-F5344CB8AC3E}">
        <p14:creationId xmlns:p14="http://schemas.microsoft.com/office/powerpoint/2010/main" val="374143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38" y="1600200"/>
            <a:ext cx="6123523" cy="4525963"/>
          </a:xfrm>
        </p:spPr>
      </p:pic>
    </p:spTree>
    <p:extLst>
      <p:ext uri="{BB962C8B-B14F-4D97-AF65-F5344CB8AC3E}">
        <p14:creationId xmlns:p14="http://schemas.microsoft.com/office/powerpoint/2010/main" val="293856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Paint!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a board at the door with paper taped to it(don’t worry at the end of class you will tape another piece of paper to the board for someone else)</a:t>
            </a:r>
          </a:p>
          <a:p>
            <a:r>
              <a:rPr lang="en-US" dirty="0" smtClean="0"/>
              <a:t>A red rage from the orange bucket(wring it out before using)</a:t>
            </a:r>
          </a:p>
          <a:p>
            <a:r>
              <a:rPr lang="en-US" dirty="0" smtClean="0"/>
              <a:t>Use only one paint brush </a:t>
            </a:r>
          </a:p>
          <a:p>
            <a:r>
              <a:rPr lang="en-US" dirty="0" smtClean="0"/>
              <a:t>Share a ice cube tray of paints with someone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1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painting off the board </a:t>
            </a:r>
          </a:p>
          <a:p>
            <a:r>
              <a:rPr lang="en-US" dirty="0" smtClean="0"/>
              <a:t>Put on the drying rack</a:t>
            </a:r>
          </a:p>
          <a:p>
            <a:r>
              <a:rPr lang="en-US" dirty="0" smtClean="0"/>
              <a:t>Clean off brush and put bristles up in the blue containers on the tables</a:t>
            </a:r>
          </a:p>
          <a:p>
            <a:r>
              <a:rPr lang="en-US" dirty="0" smtClean="0"/>
              <a:t>Rinse out the ice cube tray and let dry on the counter</a:t>
            </a:r>
          </a:p>
          <a:p>
            <a:r>
              <a:rPr lang="en-US" dirty="0" smtClean="0"/>
              <a:t>Put brown paper down on the tables for the next class</a:t>
            </a:r>
          </a:p>
        </p:txBody>
      </p:sp>
    </p:spTree>
    <p:extLst>
      <p:ext uri="{BB962C8B-B14F-4D97-AF65-F5344CB8AC3E}">
        <p14:creationId xmlns:p14="http://schemas.microsoft.com/office/powerpoint/2010/main" val="206324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hand drawings</a:t>
            </a:r>
          </a:p>
          <a:p>
            <a:r>
              <a:rPr lang="en-US" dirty="0" smtClean="0"/>
              <a:t>Start the paper towel drawing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not to leave your seat</a:t>
            </a:r>
          </a:p>
          <a:p>
            <a:r>
              <a:rPr lang="en-US" dirty="0" smtClean="0"/>
              <a:t>Paint along, but make it your own</a:t>
            </a:r>
          </a:p>
          <a:p>
            <a:r>
              <a:rPr lang="en-US" dirty="0" smtClean="0"/>
              <a:t>Pay attention to mixing colors</a:t>
            </a:r>
          </a:p>
          <a:p>
            <a:r>
              <a:rPr lang="en-US" dirty="0" smtClean="0"/>
              <a:t>Use only one brush</a:t>
            </a:r>
          </a:p>
          <a:p>
            <a:r>
              <a:rPr lang="en-US" dirty="0" smtClean="0"/>
              <a:t>Mix colors on extra piece of cardboard or on your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9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are done early, you will have time to finish your hand project and turn it in –or- start working on your what you see in the paper towel project(due next week)</a:t>
            </a:r>
          </a:p>
          <a:p>
            <a:pPr lvl="1"/>
            <a:r>
              <a:rPr lang="en-US" dirty="0" smtClean="0"/>
              <a:t>If you don’t have enough time in class, consider it as home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sky</a:t>
            </a:r>
          </a:p>
          <a:p>
            <a:r>
              <a:rPr lang="en-US" dirty="0" smtClean="0"/>
              <a:t>Use blue at the top and blend down to a lighter blue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19400"/>
            <a:ext cx="48830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858000" cy="4563687"/>
          </a:xfrm>
        </p:spPr>
      </p:pic>
    </p:spTree>
    <p:extLst>
      <p:ext uri="{BB962C8B-B14F-4D97-AF65-F5344CB8AC3E}">
        <p14:creationId xmlns:p14="http://schemas.microsoft.com/office/powerpoint/2010/main" val="117875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467600" cy="5980030"/>
          </a:xfrm>
        </p:spPr>
      </p:pic>
    </p:spTree>
    <p:extLst>
      <p:ext uri="{BB962C8B-B14F-4D97-AF65-F5344CB8AC3E}">
        <p14:creationId xmlns:p14="http://schemas.microsoft.com/office/powerpoint/2010/main" val="414271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153400" cy="5596061"/>
          </a:xfrm>
        </p:spPr>
      </p:pic>
    </p:spTree>
    <p:extLst>
      <p:ext uri="{BB962C8B-B14F-4D97-AF65-F5344CB8AC3E}">
        <p14:creationId xmlns:p14="http://schemas.microsoft.com/office/powerpoint/2010/main" val="335273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your self a horizon line about a 1/3 or 2/3 down the page(to go by the rule of thirds)</a:t>
            </a:r>
          </a:p>
          <a:p>
            <a:endParaRPr lang="en-US" dirty="0"/>
          </a:p>
          <a:p>
            <a:r>
              <a:rPr lang="en-US" dirty="0" smtClean="0"/>
              <a:t>Start drawing your trees using this horizon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6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285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8.28.2014  AP/Studio Art</vt:lpstr>
      <vt:lpstr>Time to Paint!</vt:lpstr>
      <vt:lpstr>Painting</vt:lpstr>
      <vt:lpstr>Extra Time</vt:lpstr>
      <vt:lpstr>Painting!</vt:lpstr>
      <vt:lpstr>Clouds</vt:lpstr>
      <vt:lpstr>PowerPoint Presentation</vt:lpstr>
      <vt:lpstr>PowerPoint Presentation</vt:lpstr>
      <vt:lpstr>Horizon Line</vt:lpstr>
      <vt:lpstr>Trees! Darks to light</vt:lpstr>
      <vt:lpstr>PowerPoint Presentation</vt:lpstr>
      <vt:lpstr>PowerPoint Presentation</vt:lpstr>
      <vt:lpstr>PowerPoint Presentation</vt:lpstr>
      <vt:lpstr>Add in grass</vt:lpstr>
      <vt:lpstr>Examples</vt:lpstr>
      <vt:lpstr>PowerPoint Presentation</vt:lpstr>
      <vt:lpstr>PowerPoint Presentation</vt:lpstr>
      <vt:lpstr>PowerPoint Presentation</vt:lpstr>
      <vt:lpstr>PowerPoint Presentation</vt:lpstr>
      <vt:lpstr>Clean Up</vt:lpstr>
      <vt:lpstr>Extra Time</vt:lpstr>
    </vt:vector>
  </TitlesOfParts>
  <Company>Ogden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8.28.2014  AP/Studio Art</dc:title>
  <dc:creator>Erica Lyon</dc:creator>
  <cp:lastModifiedBy>Erica Lyon</cp:lastModifiedBy>
  <cp:revision>3</cp:revision>
  <dcterms:created xsi:type="dcterms:W3CDTF">2014-08-27T21:42:26Z</dcterms:created>
  <dcterms:modified xsi:type="dcterms:W3CDTF">2014-08-27T22:11:55Z</dcterms:modified>
</cp:coreProperties>
</file>