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2"/>
  </p:sldMasterIdLst>
  <p:notesMasterIdLst>
    <p:notesMasterId r:id="rId11"/>
  </p:notesMasterIdLst>
  <p:handoutMasterIdLst>
    <p:handoutMasterId r:id="rId12"/>
  </p:handoutMasterIdLst>
  <p:sldIdLst>
    <p:sldId id="256" r:id="rId3"/>
    <p:sldId id="257" r:id="rId4"/>
    <p:sldId id="258" r:id="rId5"/>
    <p:sldId id="267" r:id="rId6"/>
    <p:sldId id="268" r:id="rId7"/>
    <p:sldId id="269" r:id="rId8"/>
    <p:sldId id="270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8603FDC-E32A-4AB5-989C-0864C3EAD2B8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84" y="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1268B-8AC2-4239-8FAF-7C144C210720}" type="datetimeFigureOut">
              <a:rPr lang="en-US"/>
              <a:t>8/24/2017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BA2C8-71FC-43D0-BD87-0547616971F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29213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D8362-6D63-40AC-BAA9-90C3AE6D5875}" type="datetimeFigureOut">
              <a:rPr lang="en-US"/>
              <a:t>8/24/2017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39446-6953-447E-A4E3-E7CFBF87004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23929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ter3"/>
          <p:cNvSpPr/>
          <p:nvPr/>
        </p:nvSpPr>
        <p:spPr>
          <a:xfrm>
            <a:off x="2552" y="5243129"/>
            <a:ext cx="12188952" cy="1614871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2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sky"/>
          <p:cNvSpPr/>
          <p:nvPr/>
        </p:nvSpPr>
        <p:spPr>
          <a:xfrm>
            <a:off x="2552" y="0"/>
            <a:ext cx="12188952" cy="5334000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water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>
          <a:xfrm>
            <a:off x="-1425" y="5497897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water1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>
          <a:xfrm flipH="1">
            <a:off x="-1425" y="5221111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-1425" y="5961106"/>
            <a:ext cx="12188952" cy="896846"/>
          </a:xfrm>
          <a:prstGeom prst="rect">
            <a:avLst/>
          </a:prstGeom>
          <a:gradFill>
            <a:gsLst>
              <a:gs pos="25000">
                <a:schemeClr val="accent6">
                  <a:lumMod val="60000"/>
                  <a:lumOff val="40000"/>
                  <a:alpha val="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5872" y="1309047"/>
            <a:ext cx="9602789" cy="2667000"/>
          </a:xfrm>
        </p:spPr>
        <p:txBody>
          <a:bodyPr anchor="b">
            <a:no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5872" y="4038600"/>
            <a:ext cx="9601200" cy="990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/>
              <a:t>8/24/2017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440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440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/>
              <a:t>8/24/2017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/>
              <a:t>8/24/2017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ky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3" y="1309047"/>
            <a:ext cx="9601252" cy="2667000"/>
          </a:xfrm>
        </p:spPr>
        <p:txBody>
          <a:bodyPr anchor="b">
            <a:normAutofit/>
          </a:bodyPr>
          <a:lstStyle>
            <a:lvl1pPr algn="ctr">
              <a:defRPr sz="6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3" y="4038600"/>
            <a:ext cx="96012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/>
              <a:t>8/24/2017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572768"/>
            <a:ext cx="4572000" cy="41422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572768"/>
            <a:ext cx="4572000" cy="41422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/>
              <a:t>8/24/2017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365861"/>
            <a:ext cx="4572000" cy="33491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572768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365861"/>
            <a:ext cx="4572000" cy="33491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/>
              <a:t>8/24/2017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/>
              <a:t>8/24/2017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ky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/>
              <a:t>8/24/2017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413" y="685800"/>
            <a:ext cx="6858000" cy="4572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/>
              <a:t>8/24/2017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0413" y="685800"/>
            <a:ext cx="6858000" cy="4572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/>
              <a:t>8/24/2017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ky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58000"/>
                </a:schemeClr>
              </a:gs>
              <a:gs pos="88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8" name="water3"/>
          <p:cNvSpPr/>
          <p:nvPr/>
        </p:nvSpPr>
        <p:spPr>
          <a:xfrm>
            <a:off x="2552" y="6064101"/>
            <a:ext cx="12188952" cy="793899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49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water2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>
          <a:xfrm>
            <a:off x="-1425" y="6256181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water1"/>
          <p:cNvPicPr>
            <a:picLocks noChangeAspect="1"/>
          </p:cNvPicPr>
          <p:nvPr/>
        </p:nvPicPr>
        <p:blipFill rotWithShape="1">
          <a:blip r:embed="rId1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>
          <a:xfrm flipH="1">
            <a:off x="-1425" y="5979395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265176"/>
            <a:ext cx="950975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9509760" cy="4142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fld id="{5586B75A-687E-405C-8A0B-8D00578BA2C3}" type="datetime1">
              <a:rPr lang="en-US"/>
              <a:pPr/>
              <a:t>8/24/2017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baseline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•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•"/>
        <a:defRPr sz="18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6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6pPr>
      <a:lvl7pPr marL="19202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Watercolor </a:t>
            </a:r>
            <a:br>
              <a:rPr lang="en-US" dirty="0" smtClean="0"/>
            </a:br>
            <a:r>
              <a:rPr lang="en-US" dirty="0" smtClean="0"/>
              <a:t>8.24.2017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E.Lyon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90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Starter </a:t>
            </a:r>
            <a:r>
              <a:rPr lang="en-US" dirty="0" smtClean="0"/>
              <a:t>8.24.2017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Tape four piece of watercolor paper to a board</a:t>
            </a:r>
          </a:p>
          <a:p>
            <a:r>
              <a:rPr lang="en-US" sz="2800" dirty="0" smtClean="0"/>
              <a:t>Get water, two </a:t>
            </a:r>
            <a:r>
              <a:rPr lang="en-US" sz="2800" dirty="0" smtClean="0"/>
              <a:t>brushes, </a:t>
            </a:r>
            <a:r>
              <a:rPr lang="en-US" sz="2800" dirty="0" smtClean="0"/>
              <a:t>a paper towel, and paints, wait for instructions</a:t>
            </a:r>
          </a:p>
          <a:p>
            <a:r>
              <a:rPr lang="en-US" sz="2800" dirty="0" smtClean="0"/>
              <a:t>Let’s go over some more advanced techniques for watercolor</a:t>
            </a:r>
            <a:endParaRPr lang="en-US" sz="2800" dirty="0"/>
          </a:p>
          <a:p>
            <a:pPr lvl="1"/>
            <a:r>
              <a:rPr lang="en-US" sz="2600" b="1" dirty="0" smtClean="0">
                <a:solidFill>
                  <a:schemeClr val="bg1">
                    <a:lumMod val="65000"/>
                  </a:schemeClr>
                </a:solidFill>
              </a:rPr>
              <a:t>Sunset</a:t>
            </a:r>
          </a:p>
          <a:p>
            <a:pPr lvl="1"/>
            <a:r>
              <a:rPr lang="en-US" sz="2600" b="1" dirty="0" smtClean="0">
                <a:solidFill>
                  <a:schemeClr val="bg1">
                    <a:lumMod val="65000"/>
                  </a:schemeClr>
                </a:solidFill>
              </a:rPr>
              <a:t>Clouds – blended into the sky</a:t>
            </a:r>
          </a:p>
          <a:p>
            <a:pPr lvl="1"/>
            <a:r>
              <a:rPr lang="en-US" sz="2600" b="1" dirty="0" smtClean="0">
                <a:solidFill>
                  <a:schemeClr val="bg1">
                    <a:lumMod val="65000"/>
                  </a:schemeClr>
                </a:solidFill>
              </a:rPr>
              <a:t>Masking with rubber cement</a:t>
            </a:r>
          </a:p>
          <a:p>
            <a:pPr lvl="1"/>
            <a:r>
              <a:rPr lang="en-US" sz="2600" b="1" dirty="0" smtClean="0">
                <a:solidFill>
                  <a:schemeClr val="bg1">
                    <a:lumMod val="65000"/>
                  </a:schemeClr>
                </a:solidFill>
              </a:rPr>
              <a:t>Free painting space</a:t>
            </a:r>
            <a:endParaRPr lang="en-US" sz="260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456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Sunset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579" y="1681162"/>
            <a:ext cx="2958353" cy="381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0353" y="1681162"/>
            <a:ext cx="2962275" cy="381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2559"/>
            <a:ext cx="5475158" cy="2977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687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Clouds – lines with pigment on wet paper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120" y="1449687"/>
            <a:ext cx="3243240" cy="419713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879" y="3548254"/>
            <a:ext cx="2884379" cy="21632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879" y="1422137"/>
            <a:ext cx="3258153" cy="20021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9777" y="3548254"/>
            <a:ext cx="3179938" cy="2250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182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Masking with rubber cement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637" y="1829552"/>
            <a:ext cx="5556584" cy="402010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3084" y="1353312"/>
            <a:ext cx="5003884" cy="534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661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2942" y="826650"/>
            <a:ext cx="9509759" cy="10881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Free paint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Apply one of the technique we learned today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138990" y="1981201"/>
            <a:ext cx="9777664" cy="47564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010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920" y="1003112"/>
            <a:ext cx="9509759" cy="4756003"/>
          </a:xfrm>
        </p:spPr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u="sng" dirty="0" smtClean="0"/>
              <a:t>Next Class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We will work on a final painting of your choice, we will have two days on it in class.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Please make sure to pay your class fee, $15- to the bookstore, thanks!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Then we will move onto acrylics!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937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Stick Note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316" y="1483895"/>
            <a:ext cx="12071683" cy="4243137"/>
          </a:xfrm>
        </p:spPr>
        <p:txBody>
          <a:bodyPr>
            <a:normAutofit fontScale="70000" lnSpcReduction="20000"/>
          </a:bodyPr>
          <a:lstStyle/>
          <a:p>
            <a:pPr marL="788670" indent="-742950">
              <a:buFont typeface="+mj-lt"/>
              <a:buAutoNum type="arabicPeriod"/>
            </a:pPr>
            <a:r>
              <a:rPr lang="en-US" sz="4000" dirty="0" smtClean="0"/>
              <a:t>Put a sticky note next to your favorite piece and explain in at least one to two sentences why this one is your favorite.</a:t>
            </a:r>
          </a:p>
          <a:p>
            <a:pPr marL="788670" indent="-742950">
              <a:buFont typeface="+mj-lt"/>
              <a:buAutoNum type="arabicPeriod"/>
            </a:pPr>
            <a:r>
              <a:rPr lang="en-US" sz="4000" dirty="0" smtClean="0"/>
              <a:t>Put a sticky note on a piece that you feel you achieved the technique you learned in class today. Explain how you achieved that technique.</a:t>
            </a:r>
          </a:p>
          <a:p>
            <a:pPr marL="788670" indent="-742950">
              <a:buFont typeface="+mj-lt"/>
              <a:buAutoNum type="arabicPeriod"/>
            </a:pPr>
            <a:r>
              <a:rPr lang="en-US" sz="4000" dirty="0" smtClean="0"/>
              <a:t>Put a sticky note on a piece that you feel didn’t go well. Explain what you think wasn’t working for you or what your struggle was.</a:t>
            </a:r>
          </a:p>
          <a:p>
            <a:r>
              <a:rPr lang="en-US" sz="4000" dirty="0" smtClean="0"/>
              <a:t>Leave your paintings out to dry, I will collect them and grade them at the end of the day.</a:t>
            </a:r>
          </a:p>
          <a:p>
            <a:r>
              <a:rPr lang="en-US" sz="4000" dirty="0" smtClean="0"/>
              <a:t>On your way out, turn your supplies back in, make sure you brushes are clean and that you turn them in on the way out – thank you!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52036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ean 16x9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B7E3C02-E47E-4702-8BC9-1082997D9CB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Ocean painting presentation (widescreen)</Template>
  <TotalTime>0</TotalTime>
  <Words>204</Words>
  <Application>Microsoft Office PowerPoint</Application>
  <PresentationFormat>Widescreen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Georgia</vt:lpstr>
      <vt:lpstr>Ocean 16x9</vt:lpstr>
      <vt:lpstr>Watercolor  8.24.2017</vt:lpstr>
      <vt:lpstr>Starter 8.24.2017</vt:lpstr>
      <vt:lpstr>Sunset</vt:lpstr>
      <vt:lpstr>Clouds – lines with pigment on wet paper</vt:lpstr>
      <vt:lpstr>Masking with rubber cement</vt:lpstr>
      <vt:lpstr>Free paint  Apply one of the technique we learned today</vt:lpstr>
      <vt:lpstr>Next Class  We will work on a final painting of your choice, we will have two days on it in class.  Please make sure to pay your class fee, $15- to the bookstore, thanks!  Then we will move onto acrylics! </vt:lpstr>
      <vt:lpstr>Stick Note Reflection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2016-09-06T21:08:47Z</dcterms:created>
  <dcterms:modified xsi:type="dcterms:W3CDTF">2017-08-24T18:13:49Z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TC028952569991</vt:lpwstr>
  </property>
</Properties>
</file>