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ABCF3F-AC56-450C-86D0-5F257F60C7C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F1107E-2432-46C2-A402-97B39EFA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3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85362-1022-4AFB-9F4C-C094F050996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6D85-7BD5-4729-8702-C631A0F0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6D85-7BD5-4729-8702-C631A0F0F0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2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6D85-7BD5-4729-8702-C631A0F0F0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6D85-7BD5-4729-8702-C631A0F0F0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8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3.4.2016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Film Day 3 of 4 for Film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3.8.2016 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How many film days do you have left?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How many days will we have to edit this film?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When is the end of the term?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What could you add to your storyline(you might need to look at your storyboard)?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How many shot styles should you take per scene?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236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Bell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How many film days do you have left</a:t>
            </a:r>
            <a:r>
              <a:rPr lang="en-US" dirty="0" smtClean="0"/>
              <a:t>? – </a:t>
            </a:r>
            <a:r>
              <a:rPr lang="en-US" b="1" dirty="0" smtClean="0"/>
              <a:t>1 (today)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days will we have to edit this film</a:t>
            </a:r>
            <a:r>
              <a:rPr lang="en-US" dirty="0" smtClean="0"/>
              <a:t>? – </a:t>
            </a:r>
            <a:r>
              <a:rPr lang="en-US" b="1" dirty="0" smtClean="0"/>
              <a:t>4 days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When is the end of the term</a:t>
            </a:r>
            <a:r>
              <a:rPr lang="en-US" dirty="0" smtClean="0"/>
              <a:t>? – </a:t>
            </a:r>
            <a:r>
              <a:rPr lang="en-US" b="1" dirty="0" smtClean="0"/>
              <a:t>Wed. March 23</a:t>
            </a:r>
            <a:r>
              <a:rPr lang="en-US" b="1" baseline="30000" dirty="0" smtClean="0"/>
              <a:t>rd</a:t>
            </a:r>
            <a:r>
              <a:rPr lang="en-US" b="1" dirty="0" smtClean="0"/>
              <a:t>(about two weeks left!)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could you add to your storyline(you might need to look at your storyboard</a:t>
            </a:r>
            <a:r>
              <a:rPr lang="en-US" dirty="0" smtClean="0"/>
              <a:t>)? – </a:t>
            </a:r>
            <a:r>
              <a:rPr lang="en-US" b="1" i="1" dirty="0" smtClean="0"/>
              <a:t>make sure you have something for this</a:t>
            </a:r>
            <a:endParaRPr lang="en-US" b="1" i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shot styles should you take per </a:t>
            </a:r>
            <a:r>
              <a:rPr lang="en-US" dirty="0" smtClean="0"/>
              <a:t>scene? – </a:t>
            </a:r>
            <a:r>
              <a:rPr lang="en-US" b="1" dirty="0" smtClean="0"/>
              <a:t>at least 3 or more!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Sign out with your golden paper, trade it for your camera</a:t>
            </a:r>
          </a:p>
          <a:p>
            <a:r>
              <a:rPr lang="en-US" sz="2800" b="1" dirty="0" smtClean="0"/>
              <a:t>Remember to get:</a:t>
            </a:r>
          </a:p>
          <a:p>
            <a:pPr lvl="1"/>
            <a:r>
              <a:rPr lang="en-US" sz="2800" b="1" dirty="0" smtClean="0"/>
              <a:t>3 shot styles per scene</a:t>
            </a:r>
          </a:p>
          <a:p>
            <a:r>
              <a:rPr lang="en-US" sz="2800" b="1" dirty="0" smtClean="0"/>
              <a:t>If you are already done filming, think of a way you can improve your storyline and add to it with the next two filming days(today and Tuesday)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3.8.2016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Please drop your footage on a computer for your exit pass</a:t>
            </a:r>
          </a:p>
          <a:p>
            <a:r>
              <a:rPr lang="en-US" sz="2800" b="1" dirty="0" smtClean="0"/>
              <a:t>How to drop footage:</a:t>
            </a:r>
          </a:p>
          <a:p>
            <a:pPr lvl="1"/>
            <a:r>
              <a:rPr lang="en-US" b="1" dirty="0" smtClean="0"/>
              <a:t>Open iMovie </a:t>
            </a:r>
          </a:p>
          <a:p>
            <a:pPr lvl="1"/>
            <a:r>
              <a:rPr lang="en-US" b="1" dirty="0" smtClean="0"/>
              <a:t>Create a new movie and a new event</a:t>
            </a:r>
          </a:p>
          <a:p>
            <a:pPr lvl="1"/>
            <a:r>
              <a:rPr lang="en-US" b="1" dirty="0" smtClean="0"/>
              <a:t>Plug in your camera</a:t>
            </a:r>
          </a:p>
          <a:p>
            <a:pPr lvl="1"/>
            <a:r>
              <a:rPr lang="en-US" b="1" dirty="0" smtClean="0"/>
              <a:t>Import footage</a:t>
            </a:r>
          </a:p>
          <a:p>
            <a:r>
              <a:rPr lang="en-US" sz="2800" b="1" dirty="0" smtClean="0"/>
              <a:t>Art Gala This Friday! At school starts a 5pm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66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586" y="0"/>
            <a:ext cx="9905998" cy="1478570"/>
          </a:xfrm>
        </p:spPr>
        <p:txBody>
          <a:bodyPr/>
          <a:lstStyle/>
          <a:p>
            <a:r>
              <a:rPr lang="en-US" dirty="0" smtClean="0"/>
              <a:t>Productions </a:t>
            </a:r>
            <a:r>
              <a:rPr lang="en-US" dirty="0" smtClean="0"/>
              <a:t>Agenda </a:t>
            </a:r>
            <a:br>
              <a:rPr lang="en-US" dirty="0" smtClean="0"/>
            </a:br>
            <a:r>
              <a:rPr lang="en-US" dirty="0" smtClean="0"/>
              <a:t>3.8.2016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755" y="1478570"/>
            <a:ext cx="11315699" cy="51716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Beginning of the week check in – report on film projects</a:t>
            </a:r>
          </a:p>
          <a:p>
            <a:r>
              <a:rPr lang="en-US" sz="2800" b="1" dirty="0" smtClean="0"/>
              <a:t>Event opportunities </a:t>
            </a:r>
          </a:p>
          <a:p>
            <a:pPr lvl="1"/>
            <a:r>
              <a:rPr lang="en-US" sz="2800" b="1" dirty="0" smtClean="0"/>
              <a:t>filming District Talent show Wednesday at OHS</a:t>
            </a:r>
          </a:p>
          <a:p>
            <a:pPr lvl="1"/>
            <a:r>
              <a:rPr lang="en-US" sz="2800" b="1" dirty="0" smtClean="0"/>
              <a:t>Keys to Success assembly(next week Friday, 70 min. end of the day)</a:t>
            </a:r>
          </a:p>
          <a:p>
            <a:r>
              <a:rPr lang="en-US" sz="2800" b="1" dirty="0" smtClean="0"/>
              <a:t>Let’s </a:t>
            </a:r>
            <a:r>
              <a:rPr lang="en-US" sz="2800" b="1" dirty="0" smtClean="0"/>
              <a:t>finish announcements for </a:t>
            </a:r>
            <a:r>
              <a:rPr lang="en-US" sz="2800" b="1" dirty="0" smtClean="0"/>
              <a:t>tomorrow</a:t>
            </a:r>
            <a:endParaRPr lang="en-US" sz="2800" b="1" dirty="0" smtClean="0"/>
          </a:p>
          <a:p>
            <a:r>
              <a:rPr lang="en-US" sz="2800" b="1" dirty="0" smtClean="0"/>
              <a:t>Please make sure you are working on something</a:t>
            </a:r>
          </a:p>
          <a:p>
            <a:r>
              <a:rPr lang="en-US" sz="2800" b="1" dirty="0" smtClean="0"/>
              <a:t>If you need something to do there are lots of jobs to do, one could be cleaning out our back storage room, cleaning off all the whiteboards, etc. 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9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122</TotalTime>
  <Words>335</Words>
  <Application>Microsoft Office PowerPoint</Application>
  <PresentationFormat>Widescreen</PresentationFormat>
  <Paragraphs>38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Tw Cen MT</vt:lpstr>
      <vt:lpstr>Circuit</vt:lpstr>
      <vt:lpstr>3.4.2016</vt:lpstr>
      <vt:lpstr>3.8.2016 Bell Work</vt:lpstr>
      <vt:lpstr>Review Bell Work </vt:lpstr>
      <vt:lpstr>Film! </vt:lpstr>
      <vt:lpstr>Exit Pass 3.8.2016</vt:lpstr>
      <vt:lpstr>Productions Agenda  3.8.2016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3.4.2016</dc:title>
  <dc:creator>Erica Lyon</dc:creator>
  <cp:lastModifiedBy>Erica Lyon</cp:lastModifiedBy>
  <cp:revision>6</cp:revision>
  <cp:lastPrinted>2016-03-08T16:15:36Z</cp:lastPrinted>
  <dcterms:created xsi:type="dcterms:W3CDTF">2016-03-04T14:16:16Z</dcterms:created>
  <dcterms:modified xsi:type="dcterms:W3CDTF">2016-03-08T16:34:34Z</dcterms:modified>
</cp:coreProperties>
</file>