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8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3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4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1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0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7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2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2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4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5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0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43CA5-3807-45CD-8F7E-C0E413B3B3E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142E6-FAFD-4EC3-A89A-AEEFD6017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7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3.18.2015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day of the term!</a:t>
            </a:r>
          </a:p>
          <a:p>
            <a:r>
              <a:rPr lang="en-US" dirty="0" smtClean="0"/>
              <a:t>Make sure all your projects are in today</a:t>
            </a:r>
          </a:p>
          <a:p>
            <a:r>
              <a:rPr lang="en-US" dirty="0" smtClean="0"/>
              <a:t>Pay your art fee if you want the extra credit to be on this term</a:t>
            </a:r>
          </a:p>
          <a:p>
            <a:r>
              <a:rPr lang="en-US" dirty="0" smtClean="0"/>
              <a:t>If you are going on Field Trip tomorrow to the State Art Show &amp; The U Gallery, your permission slip needs to be turned into me today!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3.18.2015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2</cp:revision>
  <dcterms:created xsi:type="dcterms:W3CDTF">2015-03-18T13:33:29Z</dcterms:created>
  <dcterms:modified xsi:type="dcterms:W3CDTF">2015-03-18T17:34:51Z</dcterms:modified>
</cp:coreProperties>
</file>