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2/8/2016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Film II Day 1 Filming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6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 smtClean="0"/>
              <a:t>Check your storyboard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460500"/>
            <a:ext cx="11685716" cy="5397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0070C0"/>
                </a:solidFill>
              </a:rPr>
              <a:t>Review </a:t>
            </a:r>
            <a:r>
              <a:rPr lang="en-US" sz="2400" b="1" u="sng" dirty="0" smtClean="0">
                <a:solidFill>
                  <a:srgbClr val="0070C0"/>
                </a:solidFill>
              </a:rPr>
              <a:t>of film </a:t>
            </a:r>
            <a:r>
              <a:rPr lang="en-US" sz="2400" b="1" u="sng" smtClean="0">
                <a:solidFill>
                  <a:srgbClr val="0070C0"/>
                </a:solidFill>
              </a:rPr>
              <a:t>expectations</a:t>
            </a:r>
            <a:r>
              <a:rPr lang="en-US" sz="2400" b="1" u="sng" smtClean="0"/>
              <a:t>: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r>
              <a:rPr lang="en-US" sz="2400" b="1" u="sng" dirty="0" smtClean="0"/>
              <a:t>No Filming IN:</a:t>
            </a:r>
          </a:p>
          <a:p>
            <a:pPr lvl="1"/>
            <a:r>
              <a:rPr lang="en-US" sz="2400" b="1" dirty="0" smtClean="0"/>
              <a:t>Gym, auditorium, bathroom(unless the same gender), classrooms in session, off campus during class time, lower E hall, auditorium(unless you have prior approval from Mr. White</a:t>
            </a:r>
            <a:r>
              <a:rPr lang="en-US" sz="2400" b="1" dirty="0" smtClean="0"/>
              <a:t>)</a:t>
            </a:r>
          </a:p>
          <a:p>
            <a:pPr lvl="1"/>
            <a:endParaRPr lang="en-US" sz="2400" b="1" dirty="0" smtClean="0"/>
          </a:p>
          <a:p>
            <a:r>
              <a:rPr lang="en-US" sz="2400" b="1" u="sng" dirty="0" smtClean="0"/>
              <a:t>While Filming!</a:t>
            </a:r>
          </a:p>
          <a:p>
            <a:pPr lvl="1"/>
            <a:r>
              <a:rPr lang="en-US" sz="2400" b="1" dirty="0" smtClean="0"/>
              <a:t>Stay with your group, only talk with your group members, have fun!, get as many shot styles as you can</a:t>
            </a:r>
            <a:r>
              <a:rPr lang="en-US" sz="2400" b="1" dirty="0" smtClean="0"/>
              <a:t>!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009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</TotalTime>
  <Words>78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Wood Type</vt:lpstr>
      <vt:lpstr>Film II Day 1 Filming</vt:lpstr>
      <vt:lpstr>Check your storyboard 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II Day 1 Filming</dc:title>
  <dc:creator>Erica Lyon</dc:creator>
  <cp:lastModifiedBy>Erica Lyon</cp:lastModifiedBy>
  <cp:revision>3</cp:revision>
  <dcterms:created xsi:type="dcterms:W3CDTF">2016-02-04T23:29:47Z</dcterms:created>
  <dcterms:modified xsi:type="dcterms:W3CDTF">2016-02-08T22:44:06Z</dcterms:modified>
</cp:coreProperties>
</file>