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315" r:id="rId3"/>
    <p:sldId id="319" r:id="rId4"/>
    <p:sldId id="336" r:id="rId5"/>
    <p:sldId id="337" r:id="rId6"/>
    <p:sldId id="313" r:id="rId7"/>
    <p:sldId id="314" r:id="rId8"/>
    <p:sldId id="276" r:id="rId9"/>
    <p:sldId id="311" r:id="rId10"/>
    <p:sldId id="316" r:id="rId11"/>
    <p:sldId id="338" r:id="rId12"/>
    <p:sldId id="274" r:id="rId13"/>
    <p:sldId id="339" r:id="rId14"/>
    <p:sldId id="340" r:id="rId15"/>
    <p:sldId id="341" r:id="rId16"/>
    <p:sldId id="332" r:id="rId17"/>
    <p:sldId id="328" r:id="rId18"/>
    <p:sldId id="325" r:id="rId19"/>
    <p:sldId id="327" r:id="rId20"/>
    <p:sldId id="333" r:id="rId21"/>
    <p:sldId id="334" r:id="rId22"/>
    <p:sldId id="324" r:id="rId23"/>
    <p:sldId id="342" r:id="rId24"/>
    <p:sldId id="298" r:id="rId25"/>
    <p:sldId id="259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308" r:id="rId38"/>
    <p:sldId id="262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21" d="100"/>
          <a:sy n="121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EA9D0F-F02B-4C27-B87B-D3196840144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F4B88D-4BD9-441F-8F10-43D40638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3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1DCD0E-E879-4373-BDB3-5EF41EF50EE6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8DA8B8-01B4-473A-A02D-CC284AEBC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Linoleum Block Prints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B</a:t>
            </a:r>
          </a:p>
          <a:p>
            <a:r>
              <a:rPr lang="en-US" dirty="0" smtClean="0"/>
              <a:t>Day 3</a:t>
            </a:r>
          </a:p>
          <a:p>
            <a:r>
              <a:rPr lang="en-US" dirty="0" smtClean="0"/>
              <a:t>Mrs. Lyon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Choose &amp; complete </a:t>
            </a:r>
            <a:r>
              <a:rPr lang="en-US" b="1" dirty="0"/>
              <a:t>one</a:t>
            </a:r>
            <a:r>
              <a:rPr lang="en-US" dirty="0"/>
              <a:t> of the following: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 smtClean="0"/>
              <a:t>Finalize </a:t>
            </a:r>
            <a:r>
              <a:rPr lang="en-US" sz="3600" b="1" dirty="0" smtClean="0"/>
              <a:t>Lino. Block Sketch</a:t>
            </a:r>
          </a:p>
          <a:p>
            <a:pPr lvl="1"/>
            <a:r>
              <a:rPr lang="en-US" sz="3600" b="1" dirty="0" smtClean="0"/>
              <a:t>Transfer Sketch to Block </a:t>
            </a:r>
          </a:p>
          <a:p>
            <a:pPr lvl="1"/>
            <a:r>
              <a:rPr lang="en-US" sz="3600" b="1" dirty="0" smtClean="0"/>
              <a:t>Start Carving your </a:t>
            </a:r>
            <a:r>
              <a:rPr lang="en-US" sz="3600" b="1" dirty="0" smtClean="0"/>
              <a:t>Block</a:t>
            </a:r>
          </a:p>
          <a:p>
            <a:pPr lvl="1"/>
            <a:r>
              <a:rPr lang="en-US" sz="3600" b="1" dirty="0" smtClean="0"/>
              <a:t>Test prints - start</a:t>
            </a:r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Positive Space Switch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5" y="2331983"/>
            <a:ext cx="3508375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48541"/>
            <a:ext cx="2819400" cy="39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Image on top of the other = 2 blocks to print from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/>
          <a:stretch/>
        </p:blipFill>
        <p:spPr>
          <a:xfrm>
            <a:off x="2438400" y="2514600"/>
            <a:ext cx="5105400" cy="3059797"/>
          </a:xfrm>
        </p:spPr>
      </p:pic>
    </p:spTree>
    <p:extLst>
      <p:ext uri="{BB962C8B-B14F-4D97-AF65-F5344CB8AC3E}">
        <p14:creationId xmlns:p14="http://schemas.microsoft.com/office/powerpoint/2010/main" val="21425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and Back of your block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21" y="2324100"/>
            <a:ext cx="2470970" cy="3508375"/>
          </a:xfrm>
        </p:spPr>
      </p:pic>
    </p:spTree>
    <p:extLst>
      <p:ext uri="{BB962C8B-B14F-4D97-AF65-F5344CB8AC3E}">
        <p14:creationId xmlns:p14="http://schemas.microsoft.com/office/powerpoint/2010/main" val="20691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27664"/>
            <a:ext cx="8305800" cy="1791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idea you could add to any of the three choices…</a:t>
            </a:r>
            <a:br>
              <a:rPr lang="en-US" dirty="0" smtClean="0"/>
            </a:br>
            <a:r>
              <a:rPr lang="en-US" dirty="0" smtClean="0"/>
              <a:t>double print and/or painted 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581400" cy="43307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2880745"/>
            <a:ext cx="4343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Printing!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r="10358"/>
          <a:stretch/>
        </p:blipFill>
        <p:spPr bwMode="auto">
          <a:xfrm>
            <a:off x="1371600" y="762000"/>
            <a:ext cx="5511800" cy="57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1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" y="914400"/>
            <a:ext cx="720936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8068"/>
            <a:ext cx="76962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838200"/>
            <a:ext cx="724323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2.6.2017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arenR"/>
            </a:pPr>
            <a:r>
              <a:rPr lang="en-US" dirty="0" smtClean="0"/>
              <a:t>How do you transfer your sketch onto your </a:t>
            </a:r>
            <a:r>
              <a:rPr lang="en-US" dirty="0" err="1" smtClean="0"/>
              <a:t>lino</a:t>
            </a:r>
            <a:r>
              <a:rPr lang="en-US" dirty="0" smtClean="0"/>
              <a:t> block?</a:t>
            </a:r>
          </a:p>
          <a:p>
            <a:pPr marL="525780" indent="-457200">
              <a:buFont typeface="+mj-lt"/>
              <a:buAutoNum type="arabicParenR"/>
            </a:pPr>
            <a:r>
              <a:rPr lang="en-US" dirty="0" smtClean="0"/>
              <a:t>If </a:t>
            </a:r>
            <a:r>
              <a:rPr lang="en-US" dirty="0"/>
              <a:t>you break a gauge tip what should you do</a:t>
            </a:r>
            <a:r>
              <a:rPr lang="en-US" dirty="0" smtClean="0"/>
              <a:t>?</a:t>
            </a:r>
          </a:p>
          <a:p>
            <a:pPr marL="525780" indent="-457200">
              <a:buFont typeface="+mj-lt"/>
              <a:buAutoNum type="arabicParenR"/>
            </a:pPr>
            <a:r>
              <a:rPr lang="en-US" dirty="0" smtClean="0"/>
              <a:t>What did you need to do in order to earn your </a:t>
            </a:r>
            <a:r>
              <a:rPr lang="en-US" dirty="0" err="1" smtClean="0"/>
              <a:t>lino</a:t>
            </a:r>
            <a:r>
              <a:rPr lang="en-US" dirty="0" smtClean="0"/>
              <a:t> block last class(hint: two things)?</a:t>
            </a:r>
          </a:p>
          <a:p>
            <a:pPr marL="525780" indent="-457200">
              <a:buFont typeface="+mj-lt"/>
              <a:buAutoNum type="arabicParenR"/>
            </a:pPr>
            <a:r>
              <a:rPr lang="en-US" dirty="0" smtClean="0"/>
              <a:t>What is an indicator to know you are carving too deep into your block?</a:t>
            </a:r>
          </a:p>
          <a:p>
            <a:pPr marL="525780" indent="-457200">
              <a:buFont typeface="+mj-lt"/>
              <a:buAutoNum type="arabicParenR"/>
            </a:pPr>
            <a:r>
              <a:rPr lang="en-US" dirty="0" smtClean="0"/>
              <a:t>How do you know your gauge blade is sharp?</a:t>
            </a:r>
          </a:p>
          <a:p>
            <a:pPr marL="525780" indent="-457200">
              <a:buFont typeface="+mj-lt"/>
              <a:buAutoNum type="arabicParenR"/>
            </a:pPr>
            <a:r>
              <a:rPr lang="en-US" dirty="0" smtClean="0"/>
              <a:t>What is one way to keep track of your gauge blades?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2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7876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Lino</a:t>
            </a:r>
            <a:r>
              <a:rPr lang="en-US" sz="3200" dirty="0" smtClean="0">
                <a:solidFill>
                  <a:schemeClr val="tx1"/>
                </a:solidFill>
              </a:rPr>
              <a:t> Block Cleaning &amp; Reprinting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3135" r="14127" b="8717"/>
          <a:stretch/>
        </p:blipFill>
        <p:spPr bwMode="auto">
          <a:xfrm>
            <a:off x="1600200" y="2086429"/>
            <a:ext cx="553751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Studio Time </a:t>
            </a:r>
            <a:r>
              <a:rPr lang="en-US" dirty="0" smtClean="0"/>
              <a:t>2.6.2017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077200" cy="4077148"/>
          </a:xfrm>
        </p:spPr>
        <p:txBody>
          <a:bodyPr/>
          <a:lstStyle/>
          <a:p>
            <a:r>
              <a:rPr lang="en-US" dirty="0" smtClean="0"/>
              <a:t>Your Goal for Today: </a:t>
            </a:r>
          </a:p>
          <a:p>
            <a:pPr lvl="1"/>
            <a:r>
              <a:rPr lang="en-US" dirty="0" smtClean="0"/>
              <a:t>Transfer your sketch </a:t>
            </a:r>
          </a:p>
          <a:p>
            <a:pPr lvl="1"/>
            <a:r>
              <a:rPr lang="en-US" b="1" dirty="0" smtClean="0"/>
              <a:t>Start &amp; Finish Carving </a:t>
            </a:r>
          </a:p>
          <a:p>
            <a:pPr lvl="1"/>
            <a:r>
              <a:rPr lang="en-US" dirty="0" smtClean="0"/>
              <a:t>Begin Printing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b="1" dirty="0" smtClean="0"/>
              <a:t>All 10 prints - Carved </a:t>
            </a:r>
            <a:r>
              <a:rPr lang="en-US" b="1" dirty="0" smtClean="0"/>
              <a:t>Lino Block &amp; All Prints Due </a:t>
            </a:r>
            <a:r>
              <a:rPr lang="en-US" b="1" dirty="0" smtClean="0"/>
              <a:t>Feb. 16</a:t>
            </a:r>
            <a:r>
              <a:rPr lang="en-US" b="1" baseline="30000" dirty="0" smtClean="0"/>
              <a:t>th</a:t>
            </a:r>
            <a:r>
              <a:rPr lang="en-US" b="1" dirty="0" smtClean="0"/>
              <a:t>(Thursday next week)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4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/>
          <a:lstStyle/>
          <a:p>
            <a:r>
              <a:rPr lang="en-US" dirty="0" smtClean="0"/>
              <a:t>Exit Pass 2.6.2017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No exit pass</a:t>
            </a:r>
          </a:p>
          <a:p>
            <a:r>
              <a:rPr lang="en-US" dirty="0" smtClean="0"/>
              <a:t>Clean-Up</a:t>
            </a:r>
          </a:p>
          <a:p>
            <a:r>
              <a:rPr lang="en-US" dirty="0" smtClean="0"/>
              <a:t>Cold water to clean off </a:t>
            </a:r>
            <a:r>
              <a:rPr lang="en-US" dirty="0" err="1" smtClean="0"/>
              <a:t>lino</a:t>
            </a:r>
            <a:r>
              <a:rPr lang="en-US" dirty="0" smtClean="0"/>
              <a:t> blocks</a:t>
            </a:r>
          </a:p>
          <a:p>
            <a:r>
              <a:rPr lang="en-US" dirty="0" smtClean="0"/>
              <a:t>Those that need to dry, leave on the counter face down on a paper towel</a:t>
            </a:r>
          </a:p>
          <a:p>
            <a:r>
              <a:rPr lang="en-US" dirty="0" smtClean="0"/>
              <a:t>Turn in blocks, carving tools, etc.</a:t>
            </a:r>
          </a:p>
          <a:p>
            <a:r>
              <a:rPr lang="en-US" dirty="0" smtClean="0"/>
              <a:t>Make sure tables are cleared of </a:t>
            </a:r>
            <a:r>
              <a:rPr lang="en-US" dirty="0" err="1" smtClean="0"/>
              <a:t>lino</a:t>
            </a:r>
            <a:r>
              <a:rPr lang="en-US" dirty="0" smtClean="0"/>
              <a:t> shavings and thrown in the trash(not the recycle)</a:t>
            </a:r>
          </a:p>
          <a:p>
            <a:pPr lvl="2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and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who missed the safety quiz last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What direction do you cut your </a:t>
            </a:r>
            <a:r>
              <a:rPr lang="en-US" sz="4800" b="1" dirty="0" err="1" smtClean="0"/>
              <a:t>lino</a:t>
            </a:r>
            <a:r>
              <a:rPr lang="en-US" sz="4800" b="1" dirty="0" smtClean="0"/>
              <a:t>-block?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Away from you</a:t>
            </a:r>
          </a:p>
          <a:p>
            <a:pPr algn="ctr"/>
            <a:r>
              <a:rPr lang="en-US" sz="4400" b="1" dirty="0" smtClean="0"/>
              <a:t>And away from other people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38600"/>
            <a:ext cx="2437534" cy="18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tool other than a gouge do you use when cutting your </a:t>
            </a:r>
            <a:r>
              <a:rPr lang="en-US" sz="4400" b="1" dirty="0" err="1" smtClean="0"/>
              <a:t>lino</a:t>
            </a:r>
            <a:r>
              <a:rPr lang="en-US" sz="4400" b="1" dirty="0" smtClean="0"/>
              <a:t>-block?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783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Bench plate</a:t>
            </a:r>
          </a:p>
          <a:p>
            <a:pPr algn="ctr"/>
            <a:r>
              <a:rPr lang="en-US" sz="4000" b="1" dirty="0" smtClean="0"/>
              <a:t>You always have to have a bench plate under what you are cutting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5800"/>
            <a:ext cx="2552700" cy="16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If you get cut, what should you do?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828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2.6.2017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Carving!</a:t>
            </a:r>
            <a:r>
              <a:rPr lang="en-US" dirty="0"/>
              <a:t> </a:t>
            </a:r>
            <a:r>
              <a:rPr lang="en-US" dirty="0" smtClean="0"/>
              <a:t>&amp; Test Prints</a:t>
            </a:r>
          </a:p>
          <a:p>
            <a:r>
              <a:rPr lang="en-US" dirty="0" smtClean="0"/>
              <a:t>Next Class</a:t>
            </a:r>
          </a:p>
          <a:p>
            <a:r>
              <a:rPr lang="en-US" dirty="0" smtClean="0"/>
              <a:t>Clean-Up</a:t>
            </a:r>
          </a:p>
          <a:p>
            <a:r>
              <a:rPr lang="en-US" dirty="0" smtClean="0"/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29289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Put pressure on the cut</a:t>
            </a:r>
          </a:p>
          <a:p>
            <a:r>
              <a:rPr lang="en-US" sz="3200" b="1" dirty="0" smtClean="0"/>
              <a:t>Walk over to the sink</a:t>
            </a:r>
          </a:p>
          <a:p>
            <a:r>
              <a:rPr lang="en-US" sz="3200" b="1" dirty="0" smtClean="0"/>
              <a:t>Rinse it off with water</a:t>
            </a:r>
          </a:p>
          <a:p>
            <a:r>
              <a:rPr lang="en-US" sz="3200" b="1" dirty="0" smtClean="0"/>
              <a:t>Put a paper towel over it</a:t>
            </a:r>
          </a:p>
          <a:p>
            <a:r>
              <a:rPr lang="en-US" sz="3200" b="1" dirty="0" smtClean="0"/>
              <a:t>Get a Band-Aid from the back counter</a:t>
            </a:r>
          </a:p>
          <a:p>
            <a:r>
              <a:rPr lang="en-US" sz="3200" b="1" dirty="0" smtClean="0"/>
              <a:t>Please tell </a:t>
            </a:r>
            <a:r>
              <a:rPr lang="en-US" sz="3200" b="1" dirty="0" smtClean="0"/>
              <a:t>Mrs. Lyon </a:t>
            </a:r>
            <a:r>
              <a:rPr lang="en-US" sz="3200" b="1" dirty="0" smtClean="0"/>
              <a:t>if you cut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If you break a gouge tip, what should you do?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000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Accidence happen, </a:t>
            </a:r>
          </a:p>
          <a:p>
            <a:r>
              <a:rPr lang="en-US" sz="3600" b="1" dirty="0" smtClean="0"/>
              <a:t>Tell </a:t>
            </a:r>
            <a:r>
              <a:rPr lang="en-US" sz="3600" b="1" dirty="0" smtClean="0"/>
              <a:t>Mrs. Lyon  and </a:t>
            </a:r>
            <a:r>
              <a:rPr lang="en-US" sz="3600" b="1" dirty="0" smtClean="0"/>
              <a:t>she will give you a new gouge tip</a:t>
            </a:r>
          </a:p>
          <a:p>
            <a:r>
              <a:rPr lang="en-US" sz="3600" b="1" dirty="0" smtClean="0"/>
              <a:t>If people break more than a few gouge tips, then we will wonder if it’s not an accident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47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do you have to do to earn your </a:t>
            </a:r>
            <a:r>
              <a:rPr lang="en-US" sz="4400" b="1" dirty="0" err="1" smtClean="0"/>
              <a:t>lino</a:t>
            </a:r>
            <a:r>
              <a:rPr lang="en-US" sz="4400" b="1" dirty="0" smtClean="0"/>
              <a:t>-block?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65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You need to get a perfect score on this test &amp; have your sketch for your design turned in. </a:t>
            </a:r>
          </a:p>
          <a:p>
            <a:r>
              <a:rPr lang="en-US" sz="3600" b="1" dirty="0" smtClean="0"/>
              <a:t>You can take the test as many times as you need to in order to pass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214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How many </a:t>
            </a:r>
            <a:r>
              <a:rPr lang="en-US" sz="4400" b="1" dirty="0" err="1" smtClean="0"/>
              <a:t>lino</a:t>
            </a:r>
            <a:r>
              <a:rPr lang="en-US" sz="4400" b="1" dirty="0" smtClean="0"/>
              <a:t>-blocks do you get for this project?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5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Everyone gets only </a:t>
            </a:r>
            <a:r>
              <a:rPr lang="en-US" sz="4400" b="1" dirty="0" smtClean="0">
                <a:solidFill>
                  <a:srgbClr val="FF0000"/>
                </a:solidFill>
              </a:rPr>
              <a:t>one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lino</a:t>
            </a:r>
            <a:r>
              <a:rPr lang="en-US" sz="4400" b="1" dirty="0" smtClean="0"/>
              <a:t>-block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758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27664"/>
            <a:ext cx="7001434" cy="4201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Quiz Questions…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830209" cy="4308629"/>
          </a:xfrm>
        </p:spPr>
        <p:txBody>
          <a:bodyPr/>
          <a:lstStyle/>
          <a:p>
            <a:r>
              <a:rPr lang="en-US" dirty="0"/>
              <a:t>What direction do you cut your </a:t>
            </a:r>
            <a:r>
              <a:rPr lang="en-US" dirty="0" err="1"/>
              <a:t>lino</a:t>
            </a:r>
            <a:r>
              <a:rPr lang="en-US" dirty="0"/>
              <a:t>-block</a:t>
            </a:r>
            <a:r>
              <a:rPr lang="en-US" dirty="0" smtClean="0"/>
              <a:t>?</a:t>
            </a:r>
          </a:p>
          <a:p>
            <a:r>
              <a:rPr lang="en-US" dirty="0"/>
              <a:t>What tool other than a gouge do you use </a:t>
            </a:r>
            <a:r>
              <a:rPr lang="en-US" dirty="0" smtClean="0"/>
              <a:t>when cutting </a:t>
            </a:r>
            <a:r>
              <a:rPr lang="en-US" dirty="0"/>
              <a:t>your </a:t>
            </a:r>
            <a:r>
              <a:rPr lang="en-US" dirty="0" err="1"/>
              <a:t>lino</a:t>
            </a:r>
            <a:r>
              <a:rPr lang="en-US" dirty="0"/>
              <a:t>-block</a:t>
            </a:r>
            <a:r>
              <a:rPr lang="en-US" dirty="0" smtClean="0"/>
              <a:t>?</a:t>
            </a:r>
          </a:p>
          <a:p>
            <a:r>
              <a:rPr lang="en-US" dirty="0"/>
              <a:t>If you get cut, what should you do</a:t>
            </a:r>
            <a:r>
              <a:rPr lang="en-US" dirty="0" smtClean="0"/>
              <a:t>?</a:t>
            </a:r>
          </a:p>
          <a:p>
            <a:r>
              <a:rPr lang="en-US" dirty="0"/>
              <a:t>If you break a gouge tip, what should you do</a:t>
            </a:r>
            <a:r>
              <a:rPr lang="en-US" dirty="0" smtClean="0"/>
              <a:t>?</a:t>
            </a:r>
          </a:p>
          <a:p>
            <a:r>
              <a:rPr lang="en-US" dirty="0"/>
              <a:t>What do you have to do to earn your </a:t>
            </a:r>
            <a:r>
              <a:rPr lang="en-US" dirty="0" err="1"/>
              <a:t>lino</a:t>
            </a:r>
            <a:r>
              <a:rPr lang="en-US" dirty="0"/>
              <a:t>-block?</a:t>
            </a:r>
          </a:p>
          <a:p>
            <a:r>
              <a:rPr lang="en-US" dirty="0"/>
              <a:t>How many </a:t>
            </a:r>
            <a:r>
              <a:rPr lang="en-US" dirty="0" err="1"/>
              <a:t>lino</a:t>
            </a:r>
            <a:r>
              <a:rPr lang="en-US" dirty="0"/>
              <a:t>-blocks do you get for this project?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Once you pass your test</a:t>
            </a:r>
          </a:p>
          <a:p>
            <a:pPr lvl="1"/>
            <a:r>
              <a:rPr lang="en-US" sz="4200" b="1" dirty="0" smtClean="0"/>
              <a:t>3 Sketches(turn </a:t>
            </a:r>
            <a:r>
              <a:rPr lang="en-US" sz="4200" b="1" dirty="0" smtClean="0"/>
              <a:t>in to get </a:t>
            </a:r>
            <a:r>
              <a:rPr lang="en-US" sz="4200" b="1" dirty="0" err="1" smtClean="0"/>
              <a:t>lino</a:t>
            </a:r>
            <a:r>
              <a:rPr lang="en-US" sz="4200" b="1" dirty="0" smtClean="0"/>
              <a:t> block)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Review 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arenR"/>
            </a:pPr>
            <a:r>
              <a:rPr lang="en-US" dirty="0"/>
              <a:t>How do you transfer your sketch onto your </a:t>
            </a:r>
            <a:r>
              <a:rPr lang="en-US" dirty="0" err="1"/>
              <a:t>lino</a:t>
            </a:r>
            <a:r>
              <a:rPr lang="en-US" dirty="0"/>
              <a:t> block</a:t>
            </a:r>
            <a:r>
              <a:rPr lang="en-US" dirty="0" smtClean="0"/>
              <a:t>? – </a:t>
            </a:r>
            <a:r>
              <a:rPr lang="en-US" i="1" dirty="0" smtClean="0"/>
              <a:t>put your sketch side down on your block, rub it till the whole image you drew shows on your block</a:t>
            </a:r>
          </a:p>
          <a:p>
            <a:pPr marL="525780" indent="-457200">
              <a:buFont typeface="+mj-lt"/>
              <a:buAutoNum type="arabicParenR"/>
            </a:pPr>
            <a:r>
              <a:rPr lang="en-US" dirty="0" smtClean="0"/>
              <a:t>If </a:t>
            </a:r>
            <a:r>
              <a:rPr lang="en-US" dirty="0"/>
              <a:t>you break a gauge tip what should you do</a:t>
            </a:r>
            <a:r>
              <a:rPr lang="en-US" dirty="0" smtClean="0"/>
              <a:t>? – </a:t>
            </a:r>
            <a:r>
              <a:rPr lang="en-US" i="1" dirty="0" smtClean="0"/>
              <a:t>tell Lyon</a:t>
            </a:r>
            <a:endParaRPr lang="en-US" i="1" dirty="0"/>
          </a:p>
          <a:p>
            <a:pPr marL="525780" indent="-457200">
              <a:buFont typeface="+mj-lt"/>
              <a:buAutoNum type="arabicParenR"/>
            </a:pPr>
            <a:r>
              <a:rPr lang="en-US" dirty="0"/>
              <a:t>What did you need to do in order to earn your </a:t>
            </a:r>
            <a:r>
              <a:rPr lang="en-US" dirty="0" err="1"/>
              <a:t>lino</a:t>
            </a:r>
            <a:r>
              <a:rPr lang="en-US" dirty="0"/>
              <a:t> block last class(hint: two things</a:t>
            </a:r>
            <a:r>
              <a:rPr lang="en-US" dirty="0" smtClean="0"/>
              <a:t>)? – </a:t>
            </a:r>
            <a:r>
              <a:rPr lang="en-US" i="1" dirty="0" smtClean="0"/>
              <a:t>3 sketches and perfect score on safety quiz</a:t>
            </a:r>
            <a:endParaRPr lang="en-US" i="1" dirty="0"/>
          </a:p>
          <a:p>
            <a:pPr marL="525780" indent="-457200">
              <a:buFont typeface="+mj-lt"/>
              <a:buAutoNum type="arabicParenR"/>
            </a:pPr>
            <a:r>
              <a:rPr lang="en-US" dirty="0"/>
              <a:t>What is an indicator to know you are carving too deep into your block</a:t>
            </a:r>
            <a:r>
              <a:rPr lang="en-US" dirty="0" smtClean="0"/>
              <a:t>? – </a:t>
            </a:r>
            <a:r>
              <a:rPr lang="en-US" i="1" dirty="0" smtClean="0"/>
              <a:t>go through or tips of your gauge can’t be seen while cutting your block</a:t>
            </a:r>
            <a:endParaRPr lang="en-US" i="1" dirty="0"/>
          </a:p>
          <a:p>
            <a:pPr marL="525780" indent="-457200">
              <a:buFont typeface="+mj-lt"/>
              <a:buAutoNum type="arabicParenR"/>
            </a:pPr>
            <a:r>
              <a:rPr lang="en-US" dirty="0"/>
              <a:t>How do you know your gauge blade is sharp</a:t>
            </a:r>
            <a:r>
              <a:rPr lang="en-US" dirty="0" smtClean="0"/>
              <a:t>? – </a:t>
            </a:r>
            <a:r>
              <a:rPr lang="en-US" i="1" dirty="0" smtClean="0"/>
              <a:t>it doesn’t drag, clean cut lines</a:t>
            </a:r>
            <a:endParaRPr lang="en-US" i="1" dirty="0"/>
          </a:p>
          <a:p>
            <a:pPr marL="525780" indent="-457200">
              <a:buFont typeface="+mj-lt"/>
              <a:buAutoNum type="arabicParenR"/>
            </a:pPr>
            <a:r>
              <a:rPr lang="en-US" dirty="0"/>
              <a:t>What is one way to keep track of your gauge blades</a:t>
            </a:r>
            <a:r>
              <a:rPr lang="en-US" dirty="0" smtClean="0"/>
              <a:t>? – </a:t>
            </a:r>
            <a:r>
              <a:rPr lang="en-US" i="1" dirty="0" smtClean="0"/>
              <a:t>keep them in the storage handle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and Test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carving </a:t>
            </a:r>
          </a:p>
          <a:p>
            <a:r>
              <a:rPr lang="en-US" dirty="0" smtClean="0"/>
              <a:t>Intro to test prints!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Clean-up </a:t>
            </a:r>
            <a:r>
              <a:rPr lang="en-US" dirty="0"/>
              <a:t>A</a:t>
            </a:r>
            <a:r>
              <a:rPr lang="en-US" dirty="0" smtClean="0"/>
              <a:t>ll Shavings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b="26297"/>
          <a:stretch/>
        </p:blipFill>
        <p:spPr bwMode="auto">
          <a:xfrm>
            <a:off x="2438400" y="2286000"/>
            <a:ext cx="4191000" cy="414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Your Block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4085"/>
            <a:ext cx="5562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the direction you carve your line to give it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3323771" cy="3521978"/>
          </a:xfrm>
        </p:spPr>
      </p:pic>
    </p:spTree>
    <p:extLst>
      <p:ext uri="{BB962C8B-B14F-4D97-AF65-F5344CB8AC3E}">
        <p14:creationId xmlns:p14="http://schemas.microsoft.com/office/powerpoint/2010/main" val="1738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Demo </a:t>
            </a:r>
            <a:r>
              <a:rPr lang="en-US" dirty="0" smtClean="0"/>
              <a:t>-Review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too deep into the block with a blade</a:t>
            </a:r>
          </a:p>
          <a:p>
            <a:r>
              <a:rPr lang="en-US" dirty="0" smtClean="0"/>
              <a:t>Clean cut lines</a:t>
            </a:r>
          </a:p>
          <a:p>
            <a:r>
              <a:rPr lang="en-US" dirty="0" smtClean="0"/>
              <a:t>Direction you cut your block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7919</TotalTime>
  <Words>761</Words>
  <Application>Microsoft Office PowerPoint</Application>
  <PresentationFormat>On-screen Show (4:3)</PresentationFormat>
  <Paragraphs>100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Century Gothic</vt:lpstr>
      <vt:lpstr>Wingdings 2</vt:lpstr>
      <vt:lpstr>Austin</vt:lpstr>
      <vt:lpstr>Linoleum Block Prints</vt:lpstr>
      <vt:lpstr>Bell Work 2.6.2017</vt:lpstr>
      <vt:lpstr>Agenda 2.6.2017 </vt:lpstr>
      <vt:lpstr>Review Bell Work</vt:lpstr>
      <vt:lpstr>Carving and Test Prints</vt:lpstr>
      <vt:lpstr>Please Clean-up All Shavings</vt:lpstr>
      <vt:lpstr>Carving Your Block</vt:lpstr>
      <vt:lpstr>Think about the direction you carve your line to give it shape</vt:lpstr>
      <vt:lpstr>Carving Demo -Review</vt:lpstr>
      <vt:lpstr>Choose &amp; complete one of the following: </vt:lpstr>
      <vt:lpstr>Negative Positive Space Switch</vt:lpstr>
      <vt:lpstr>One Image on top of the other = 2 blocks to print from</vt:lpstr>
      <vt:lpstr>Front and Back of your block</vt:lpstr>
      <vt:lpstr>Another idea you could add to any of the three choices… double print and/or painted background</vt:lpstr>
      <vt:lpstr>Test Printing!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Lino Block Cleaning &amp; Reprinting</vt:lpstr>
      <vt:lpstr>Studio Time 2.6.2017</vt:lpstr>
      <vt:lpstr>Exit Pass 2.6.2017</vt:lpstr>
      <vt:lpstr>Quiz and sketch</vt:lpstr>
      <vt:lpstr>Safety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Questions…</vt:lpstr>
      <vt:lpstr>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2, Project 6</dc:title>
  <dc:creator>Erica Lyon</dc:creator>
  <cp:lastModifiedBy>Erica Lyon</cp:lastModifiedBy>
  <cp:revision>48</cp:revision>
  <cp:lastPrinted>2017-02-06T16:43:52Z</cp:lastPrinted>
  <dcterms:created xsi:type="dcterms:W3CDTF">2011-04-13T23:12:19Z</dcterms:created>
  <dcterms:modified xsi:type="dcterms:W3CDTF">2017-02-06T21:53:46Z</dcterms:modified>
</cp:coreProperties>
</file>