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888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79E2-EEDD-4FD3-9A9A-67CED5080ABB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08BAC6-6B08-49F3-858F-5F5625E34B7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79E2-EEDD-4FD3-9A9A-67CED5080ABB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8BAC6-6B08-49F3-858F-5F5625E34B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79E2-EEDD-4FD3-9A9A-67CED5080ABB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8BAC6-6B08-49F3-858F-5F5625E34B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8EE79E2-EEDD-4FD3-9A9A-67CED5080ABB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F08BAC6-6B08-49F3-858F-5F5625E34B7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79E2-EEDD-4FD3-9A9A-67CED5080ABB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08BAC6-6B08-49F3-858F-5F5625E34B7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98EE79E2-EEDD-4FD3-9A9A-67CED5080ABB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08BAC6-6B08-49F3-858F-5F5625E34B7D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98EE79E2-EEDD-4FD3-9A9A-67CED5080ABB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AF08BAC6-6B08-49F3-858F-5F5625E34B7D}" type="slidenum">
              <a:rPr lang="en-US" smtClean="0"/>
              <a:t>‹#›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79E2-EEDD-4FD3-9A9A-67CED5080ABB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08BAC6-6B08-49F3-858F-5F5625E34B7D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79E2-EEDD-4FD3-9A9A-67CED5080ABB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08BAC6-6B08-49F3-858F-5F5625E34B7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98EE79E2-EEDD-4FD3-9A9A-67CED5080ABB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08BAC6-6B08-49F3-858F-5F5625E34B7D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8EE79E2-EEDD-4FD3-9A9A-67CED5080ABB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F08BAC6-6B08-49F3-858F-5F5625E34B7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98EE79E2-EEDD-4FD3-9A9A-67CED5080ABB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AF08BAC6-6B08-49F3-858F-5F5625E34B7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E.Lyon</a:t>
            </a:r>
            <a:r>
              <a:rPr lang="en-US" dirty="0" smtClean="0"/>
              <a:t> Last day of Project 3 Term 3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2.5.2015 Studio/AP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63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52426" y="1066800"/>
            <a:ext cx="8562974" cy="5120640"/>
          </a:xfrm>
        </p:spPr>
        <p:txBody>
          <a:bodyPr numCol="1">
            <a:noAutofit/>
          </a:bodyPr>
          <a:lstStyle/>
          <a:p>
            <a:r>
              <a:rPr lang="en-US" sz="2800" b="1" u="sng" dirty="0" smtClean="0"/>
              <a:t>Studio</a:t>
            </a:r>
          </a:p>
          <a:p>
            <a:pPr lvl="1"/>
            <a:r>
              <a:rPr lang="en-US" sz="2800" b="1" dirty="0" smtClean="0"/>
              <a:t>Project #3 DUE with reflection today</a:t>
            </a:r>
            <a:endParaRPr lang="en-US" sz="2800" b="1" dirty="0"/>
          </a:p>
          <a:p>
            <a:pPr lvl="1"/>
            <a:r>
              <a:rPr lang="en-US" sz="2800" b="1" dirty="0" smtClean="0"/>
              <a:t>When you are done, you can either free draw or start project #4</a:t>
            </a:r>
          </a:p>
          <a:p>
            <a:endParaRPr lang="en-US" sz="2800" b="1" dirty="0"/>
          </a:p>
          <a:p>
            <a:r>
              <a:rPr lang="en-US" sz="2800" b="1" u="sng" dirty="0" smtClean="0"/>
              <a:t>AP</a:t>
            </a:r>
          </a:p>
          <a:p>
            <a:pPr lvl="1"/>
            <a:r>
              <a:rPr lang="en-US" sz="2800" b="1" dirty="0" smtClean="0"/>
              <a:t>Cost of the exam</a:t>
            </a:r>
          </a:p>
          <a:p>
            <a:pPr lvl="1"/>
            <a:r>
              <a:rPr lang="en-US" sz="2800" b="1" dirty="0" smtClean="0"/>
              <a:t>Online portfolios, what we have so far uploaded</a:t>
            </a:r>
          </a:p>
          <a:p>
            <a:pPr lvl="1"/>
            <a:endParaRPr lang="en-US" sz="2800" b="1" dirty="0"/>
          </a:p>
          <a:p>
            <a:r>
              <a:rPr lang="en-US" sz="2800" b="1" dirty="0" smtClean="0"/>
              <a:t>Everyone, listen to Ch. 4 of Art &amp; Fear and complete a reflection</a:t>
            </a:r>
            <a:endParaRPr lang="en-US" sz="28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762000"/>
          </a:xfrm>
        </p:spPr>
        <p:txBody>
          <a:bodyPr/>
          <a:lstStyle/>
          <a:p>
            <a:r>
              <a:rPr lang="en-US" dirty="0" smtClean="0"/>
              <a:t>2.5.2015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71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Mylar</Template>
  <TotalTime>4</TotalTime>
  <Words>63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Mylar</vt:lpstr>
      <vt:lpstr>2.5.2015 Studio/AP</vt:lpstr>
      <vt:lpstr>2.5.2015</vt:lpstr>
    </vt:vector>
  </TitlesOfParts>
  <Company>Ogden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2.5.2015 Studio/AP</dc:title>
  <dc:creator>Erica Lyon</dc:creator>
  <cp:lastModifiedBy>Erica Lyon</cp:lastModifiedBy>
  <cp:revision>1</cp:revision>
  <dcterms:created xsi:type="dcterms:W3CDTF">2015-02-05T14:23:22Z</dcterms:created>
  <dcterms:modified xsi:type="dcterms:W3CDTF">2015-02-05T14:28:06Z</dcterms:modified>
</cp:coreProperties>
</file>