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0"/>
  </p:handoutMasterIdLst>
  <p:sldIdLst>
    <p:sldId id="256" r:id="rId2"/>
    <p:sldId id="257" r:id="rId3"/>
    <p:sldId id="258" r:id="rId4"/>
    <p:sldId id="259" r:id="rId5"/>
    <p:sldId id="260" r:id="rId6"/>
    <p:sldId id="261" r:id="rId7"/>
    <p:sldId id="262" r:id="rId8"/>
    <p:sldId id="270" r:id="rId9"/>
    <p:sldId id="271" r:id="rId10"/>
    <p:sldId id="272" r:id="rId11"/>
    <p:sldId id="273" r:id="rId12"/>
    <p:sldId id="263" r:id="rId13"/>
    <p:sldId id="264" r:id="rId14"/>
    <p:sldId id="265" r:id="rId15"/>
    <p:sldId id="266" r:id="rId16"/>
    <p:sldId id="268" r:id="rId17"/>
    <p:sldId id="267" r:id="rId18"/>
    <p:sldId id="269"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A17461A-C6F3-4B58-BD06-5D4708CCC282}" type="datetimeFigureOut">
              <a:rPr lang="en-US" smtClean="0"/>
              <a:t>2/21/2017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D7544F6-8DF5-470E-94C4-63A502DF7218}" type="slidenum">
              <a:rPr lang="en-US" smtClean="0"/>
              <a:t>‹#›</a:t>
            </a:fld>
            <a:endParaRPr lang="en-US"/>
          </a:p>
        </p:txBody>
      </p:sp>
    </p:spTree>
    <p:extLst>
      <p:ext uri="{BB962C8B-B14F-4D97-AF65-F5344CB8AC3E}">
        <p14:creationId xmlns:p14="http://schemas.microsoft.com/office/powerpoint/2010/main" val="40439601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FA7379-126F-493A-87A1-1A8C9D893ED6}" type="datetimeFigureOut">
              <a:rPr lang="en-US" smtClean="0"/>
              <a:t>2/21/2017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35151CF-8622-4727-96F6-2FFDFAE869A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FA7379-126F-493A-87A1-1A8C9D893ED6}"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FA7379-126F-493A-87A1-1A8C9D893ED6}"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FA7379-126F-493A-87A1-1A8C9D893ED6}"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FA7379-126F-493A-87A1-1A8C9D893ED6}"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151CF-8622-4727-96F6-2FFDFAE869A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FA7379-126F-493A-87A1-1A8C9D893ED6}"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FA7379-126F-493A-87A1-1A8C9D893ED6}"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CFA7379-126F-493A-87A1-1A8C9D893ED6}" type="datetimeFigureOut">
              <a:rPr lang="en-US" smtClean="0"/>
              <a:t>2/21/2017</a:t>
            </a:fld>
            <a:endParaRPr lang="en-US"/>
          </a:p>
        </p:txBody>
      </p:sp>
      <p:sp>
        <p:nvSpPr>
          <p:cNvPr id="8" name="Slide Number Placeholder 7"/>
          <p:cNvSpPr>
            <a:spLocks noGrp="1"/>
          </p:cNvSpPr>
          <p:nvPr>
            <p:ph type="sldNum" sz="quarter" idx="11"/>
          </p:nvPr>
        </p:nvSpPr>
        <p:spPr/>
        <p:txBody>
          <a:bodyPr/>
          <a:lstStyle/>
          <a:p>
            <a:fld id="{635151CF-8622-4727-96F6-2FFDFAE869A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A7379-126F-493A-87A1-1A8C9D893ED6}"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FA7379-126F-493A-87A1-1A8C9D893ED6}"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35151CF-8622-4727-96F6-2FFDFAE869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CFA7379-126F-493A-87A1-1A8C9D893ED6}"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151CF-8622-4727-96F6-2FFDFAE869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CFA7379-126F-493A-87A1-1A8C9D893ED6}" type="datetimeFigureOut">
              <a:rPr lang="en-US" smtClean="0"/>
              <a:t>2/21/2017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35151CF-8622-4727-96F6-2FFDFAE869A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3 Day 1</a:t>
            </a:r>
            <a:endParaRPr lang="en-US" dirty="0"/>
          </a:p>
        </p:txBody>
      </p:sp>
      <p:sp>
        <p:nvSpPr>
          <p:cNvPr id="3" name="Subtitle 2"/>
          <p:cNvSpPr>
            <a:spLocks noGrp="1"/>
          </p:cNvSpPr>
          <p:nvPr>
            <p:ph type="subTitle" idx="1"/>
          </p:nvPr>
        </p:nvSpPr>
        <p:spPr/>
        <p:txBody>
          <a:bodyPr>
            <a:normAutofit/>
          </a:bodyPr>
          <a:lstStyle/>
          <a:p>
            <a:r>
              <a:rPr lang="en-US" dirty="0" smtClean="0"/>
              <a:t>Art B</a:t>
            </a:r>
          </a:p>
          <a:p>
            <a:r>
              <a:rPr lang="en-US" dirty="0" smtClean="0"/>
              <a:t>Mrs. Lyon</a:t>
            </a:r>
          </a:p>
          <a:p>
            <a:r>
              <a:rPr lang="en-US" dirty="0" smtClean="0"/>
              <a:t>Project 3: Two Point Perspective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76200"/>
            <a:ext cx="8839200" cy="6633546"/>
          </a:xfrm>
        </p:spPr>
      </p:pic>
    </p:spTree>
    <p:extLst>
      <p:ext uri="{BB962C8B-B14F-4D97-AF65-F5344CB8AC3E}">
        <p14:creationId xmlns:p14="http://schemas.microsoft.com/office/powerpoint/2010/main" val="99970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8763000" cy="6576360"/>
          </a:xfrm>
        </p:spPr>
      </p:pic>
    </p:spTree>
    <p:extLst>
      <p:ext uri="{BB962C8B-B14F-4D97-AF65-F5344CB8AC3E}">
        <p14:creationId xmlns:p14="http://schemas.microsoft.com/office/powerpoint/2010/main" val="130369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305800" cy="1143000"/>
          </a:xfrm>
        </p:spPr>
        <p:txBody>
          <a:bodyPr>
            <a:noAutofit/>
          </a:bodyPr>
          <a:lstStyle/>
          <a:p>
            <a:r>
              <a:rPr lang="en-US" sz="3600" dirty="0" smtClean="0"/>
              <a:t>Break Down of Each Day</a:t>
            </a:r>
            <a:br>
              <a:rPr lang="en-US" sz="3600" dirty="0" smtClean="0"/>
            </a:br>
            <a:r>
              <a:rPr lang="en-US" sz="3600" dirty="0" smtClean="0"/>
              <a:t>5 Days to Work on, Due </a:t>
            </a:r>
            <a:r>
              <a:rPr lang="en-US" sz="3600" dirty="0" smtClean="0"/>
              <a:t>March 3</a:t>
            </a:r>
            <a:r>
              <a:rPr lang="en-US" sz="3600" baseline="30000" dirty="0" smtClean="0"/>
              <a:t>rd</a:t>
            </a:r>
            <a:r>
              <a:rPr lang="en-US" sz="3600" dirty="0" smtClean="0"/>
              <a:t/>
            </a:r>
            <a:br>
              <a:rPr lang="en-US" sz="3600" dirty="0" smtClean="0"/>
            </a:br>
            <a:r>
              <a:rPr lang="en-US" sz="3600" dirty="0" smtClean="0"/>
              <a:t>Tues., Thurs., Mon., Wed., &amp; Fri.</a:t>
            </a:r>
            <a:endParaRPr lang="en-US" sz="3600" dirty="0"/>
          </a:p>
        </p:txBody>
      </p:sp>
      <p:sp>
        <p:nvSpPr>
          <p:cNvPr id="3" name="Content Placeholder 2"/>
          <p:cNvSpPr>
            <a:spLocks noGrp="1"/>
          </p:cNvSpPr>
          <p:nvPr>
            <p:ph idx="1"/>
          </p:nvPr>
        </p:nvSpPr>
        <p:spPr>
          <a:xfrm>
            <a:off x="457200" y="2286000"/>
            <a:ext cx="8229600" cy="3840163"/>
          </a:xfrm>
        </p:spPr>
        <p:txBody>
          <a:bodyPr/>
          <a:lstStyle/>
          <a:p>
            <a:pPr marL="514350" indent="-514350">
              <a:buFont typeface="+mj-lt"/>
              <a:buAutoNum type="arabicParenR"/>
            </a:pPr>
            <a:r>
              <a:rPr lang="en-US" dirty="0" smtClean="0"/>
              <a:t>Create 8 to 10 forms in two point perspective</a:t>
            </a:r>
          </a:p>
          <a:p>
            <a:pPr marL="514350" indent="-514350">
              <a:buFont typeface="+mj-lt"/>
              <a:buAutoNum type="arabicParenR"/>
            </a:pPr>
            <a:r>
              <a:rPr lang="en-US" dirty="0" smtClean="0"/>
              <a:t>Cut out spaces in the forms in two point perspective</a:t>
            </a:r>
          </a:p>
          <a:p>
            <a:pPr marL="514350" indent="-514350">
              <a:buFont typeface="+mj-lt"/>
              <a:buAutoNum type="arabicParenR"/>
            </a:pPr>
            <a:r>
              <a:rPr lang="en-US" dirty="0" smtClean="0"/>
              <a:t>Add images for theme!</a:t>
            </a:r>
          </a:p>
          <a:p>
            <a:pPr marL="514350" indent="-514350">
              <a:buFont typeface="+mj-lt"/>
              <a:buAutoNum type="arabicParenR"/>
            </a:pPr>
            <a:r>
              <a:rPr lang="en-US" dirty="0" smtClean="0"/>
              <a:t>Finish shading(colored pencil or pencil</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Point Perspective</a:t>
            </a:r>
            <a:endParaRPr lang="en-US" dirty="0"/>
          </a:p>
        </p:txBody>
      </p:sp>
      <p:sp>
        <p:nvSpPr>
          <p:cNvPr id="3" name="Content Placeholder 2"/>
          <p:cNvSpPr>
            <a:spLocks noGrp="1"/>
          </p:cNvSpPr>
          <p:nvPr>
            <p:ph idx="1"/>
          </p:nvPr>
        </p:nvSpPr>
        <p:spPr/>
        <p:txBody>
          <a:bodyPr/>
          <a:lstStyle/>
          <a:p>
            <a:r>
              <a:rPr lang="en-US" dirty="0" smtClean="0"/>
              <a:t>You will need:</a:t>
            </a:r>
          </a:p>
          <a:p>
            <a:pPr lvl="1"/>
            <a:r>
              <a:rPr lang="en-US" dirty="0" smtClean="0"/>
              <a:t>Ruler</a:t>
            </a:r>
          </a:p>
          <a:p>
            <a:pPr lvl="1"/>
            <a:r>
              <a:rPr lang="en-US" dirty="0" smtClean="0"/>
              <a:t>Pencil</a:t>
            </a:r>
          </a:p>
          <a:p>
            <a:pPr lvl="1"/>
            <a:r>
              <a:rPr lang="en-US" dirty="0" smtClean="0"/>
              <a:t>Paper(from front table)</a:t>
            </a:r>
            <a:endParaRPr lang="en-US" dirty="0"/>
          </a:p>
        </p:txBody>
      </p:sp>
      <p:pic>
        <p:nvPicPr>
          <p:cNvPr id="4" name="Picture 3" descr="imagesCAPAEIYW.jpg"/>
          <p:cNvPicPr>
            <a:picLocks noChangeAspect="1"/>
          </p:cNvPicPr>
          <p:nvPr/>
        </p:nvPicPr>
        <p:blipFill>
          <a:blip r:embed="rId2" cstate="print"/>
          <a:stretch>
            <a:fillRect/>
          </a:stretch>
        </p:blipFill>
        <p:spPr>
          <a:xfrm>
            <a:off x="4876800" y="3405810"/>
            <a:ext cx="4086225" cy="321406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 y="23648"/>
            <a:ext cx="8760372" cy="6758152"/>
          </a:xfrm>
        </p:spPr>
        <p:txBody>
          <a:bodyPr>
            <a:noAutofit/>
          </a:bodyPr>
          <a:lstStyle/>
          <a:p>
            <a:r>
              <a:rPr lang="en-US" sz="2800" dirty="0" smtClean="0"/>
              <a:t>Goal today:</a:t>
            </a:r>
          </a:p>
          <a:p>
            <a:pPr lvl="1"/>
            <a:r>
              <a:rPr lang="en-US" sz="2800" dirty="0" smtClean="0"/>
              <a:t>Create 8 to 10 boxes in two point perspective</a:t>
            </a:r>
          </a:p>
          <a:p>
            <a:pPr lvl="1">
              <a:buNone/>
            </a:pPr>
            <a:endParaRPr lang="en-US" sz="2800" dirty="0" smtClean="0"/>
          </a:p>
          <a:p>
            <a:pPr lvl="2"/>
            <a:r>
              <a:rPr lang="en-US" sz="2800" dirty="0" smtClean="0"/>
              <a:t>This will be for your final assignment</a:t>
            </a:r>
          </a:p>
          <a:p>
            <a:pPr lvl="3"/>
            <a:r>
              <a:rPr lang="en-US" sz="2800" dirty="0" smtClean="0"/>
              <a:t>Watch your craftsmanship</a:t>
            </a:r>
          </a:p>
          <a:p>
            <a:pPr lvl="3"/>
            <a:r>
              <a:rPr lang="en-US" sz="2800" dirty="0" smtClean="0"/>
              <a:t>Keep your paper as clean as you can, from smudges </a:t>
            </a:r>
          </a:p>
          <a:p>
            <a:pPr lvl="3"/>
            <a:r>
              <a:rPr lang="en-US" sz="2800" dirty="0" smtClean="0"/>
              <a:t>Try not to make thick, dark pencil lines</a:t>
            </a:r>
          </a:p>
          <a:p>
            <a:pPr lvl="3"/>
            <a:r>
              <a:rPr lang="en-US" sz="2800" dirty="0" smtClean="0"/>
              <a:t>Use your pencil lightly</a:t>
            </a:r>
          </a:p>
          <a:p>
            <a:pPr lvl="3"/>
            <a:r>
              <a:rPr lang="en-US" sz="2800" dirty="0" smtClean="0"/>
              <a:t>Put paper under your hand if you need it</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Time</a:t>
            </a:r>
            <a:endParaRPr lang="en-US" dirty="0"/>
          </a:p>
        </p:txBody>
      </p:sp>
      <p:sp>
        <p:nvSpPr>
          <p:cNvPr id="3" name="Content Placeholder 2"/>
          <p:cNvSpPr>
            <a:spLocks noGrp="1"/>
          </p:cNvSpPr>
          <p:nvPr>
            <p:ph idx="1"/>
          </p:nvPr>
        </p:nvSpPr>
        <p:spPr/>
        <p:txBody>
          <a:bodyPr/>
          <a:lstStyle/>
          <a:p>
            <a:r>
              <a:rPr lang="en-US" dirty="0" smtClean="0"/>
              <a:t>Start erasing all of your perspective lines, so just your forms shows</a:t>
            </a:r>
          </a:p>
          <a:p>
            <a:r>
              <a:rPr lang="en-US" dirty="0" smtClean="0"/>
              <a:t>Brainstorm ideas on scratch paper from your table baskets about what you themed objects will be for this assignment</a:t>
            </a:r>
          </a:p>
          <a:p>
            <a:endParaRPr lang="en-US" dirty="0"/>
          </a:p>
          <a:p>
            <a:endParaRPr lang="en-US" dirty="0"/>
          </a:p>
        </p:txBody>
      </p:sp>
      <p:pic>
        <p:nvPicPr>
          <p:cNvPr id="4" name="Picture 3" descr="imagesCAXLATBP.jpg"/>
          <p:cNvPicPr>
            <a:picLocks noChangeAspect="1"/>
          </p:cNvPicPr>
          <p:nvPr/>
        </p:nvPicPr>
        <p:blipFill>
          <a:blip r:embed="rId2" cstate="print"/>
          <a:stretch>
            <a:fillRect/>
          </a:stretch>
        </p:blipFill>
        <p:spPr>
          <a:xfrm>
            <a:off x="5381508" y="4114800"/>
            <a:ext cx="3581518" cy="25336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1143000"/>
          </a:xfrm>
        </p:spPr>
        <p:txBody>
          <a:bodyPr/>
          <a:lstStyle/>
          <a:p>
            <a:r>
              <a:rPr lang="en-US" dirty="0" smtClean="0"/>
              <a:t>Next </a:t>
            </a:r>
            <a:r>
              <a:rPr lang="en-US" dirty="0" smtClean="0"/>
              <a:t>class…2.23.17</a:t>
            </a:r>
            <a:endParaRPr lang="en-US" dirty="0"/>
          </a:p>
        </p:txBody>
      </p:sp>
      <p:sp>
        <p:nvSpPr>
          <p:cNvPr id="3" name="Content Placeholder 2"/>
          <p:cNvSpPr>
            <a:spLocks noGrp="1"/>
          </p:cNvSpPr>
          <p:nvPr>
            <p:ph idx="1"/>
          </p:nvPr>
        </p:nvSpPr>
        <p:spPr>
          <a:xfrm>
            <a:off x="0" y="1524000"/>
            <a:ext cx="5105400" cy="5334000"/>
          </a:xfrm>
        </p:spPr>
        <p:txBody>
          <a:bodyPr/>
          <a:lstStyle/>
          <a:p>
            <a:r>
              <a:rPr lang="en-US" dirty="0" smtClean="0"/>
              <a:t>Cut out space in your forms</a:t>
            </a:r>
          </a:p>
          <a:p>
            <a:r>
              <a:rPr lang="en-US" dirty="0" smtClean="0"/>
              <a:t>Start thinking about what your theme will be</a:t>
            </a:r>
          </a:p>
          <a:p>
            <a:r>
              <a:rPr lang="en-US" dirty="0" smtClean="0"/>
              <a:t>Theme: everything relates to each other in some way</a:t>
            </a:r>
          </a:p>
          <a:p>
            <a:pPr lvl="1"/>
            <a:r>
              <a:rPr lang="en-US" dirty="0" smtClean="0"/>
              <a:t>Ideas for themes:</a:t>
            </a:r>
          </a:p>
          <a:p>
            <a:pPr lvl="2"/>
            <a:r>
              <a:rPr lang="en-US" dirty="0" smtClean="0"/>
              <a:t>Video games, book series, sports, airplanes, people, flowers, trees, icons, etc.</a:t>
            </a:r>
            <a:endParaRPr lang="en-US" dirty="0"/>
          </a:p>
        </p:txBody>
      </p:sp>
      <p:pic>
        <p:nvPicPr>
          <p:cNvPr id="4" name="Picture 3" descr="IMG_2255.JPG"/>
          <p:cNvPicPr>
            <a:picLocks noChangeAspect="1"/>
          </p:cNvPicPr>
          <p:nvPr/>
        </p:nvPicPr>
        <p:blipFill>
          <a:blip r:embed="rId2" cstate="print"/>
          <a:stretch>
            <a:fillRect/>
          </a:stretch>
        </p:blipFill>
        <p:spPr>
          <a:xfrm>
            <a:off x="5299012" y="1981200"/>
            <a:ext cx="3844988" cy="2743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Pass </a:t>
            </a:r>
            <a:r>
              <a:rPr lang="en-US" dirty="0" smtClean="0"/>
              <a:t>2.21.2017</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arenR"/>
            </a:pPr>
            <a:r>
              <a:rPr lang="en-US" dirty="0" smtClean="0"/>
              <a:t>On a scale of 1 to 10 how confident are you with two point perspective drawing now: 1, what is two point perspective again to 10, I can teach anyone two point perspective now!</a:t>
            </a:r>
          </a:p>
          <a:p>
            <a:pPr marL="514350" indent="-514350">
              <a:buFont typeface="+mj-lt"/>
              <a:buAutoNum type="arabicParenR"/>
            </a:pPr>
            <a:r>
              <a:rPr lang="en-US" dirty="0" smtClean="0"/>
              <a:t>Now that you know what two point perspective is, how would you describe it to teach it to someone else. Try to write at least two or more sentences to complete this task. </a:t>
            </a:r>
          </a:p>
          <a:p>
            <a:pPr>
              <a:buNone/>
            </a:pPr>
            <a:endParaRPr lang="en-US" dirty="0"/>
          </a:p>
        </p:txBody>
      </p:sp>
      <p:pic>
        <p:nvPicPr>
          <p:cNvPr id="4" name="Picture 3" descr="imagesCAK4Z02A.jpg"/>
          <p:cNvPicPr>
            <a:picLocks noChangeAspect="1"/>
          </p:cNvPicPr>
          <p:nvPr/>
        </p:nvPicPr>
        <p:blipFill>
          <a:blip r:embed="rId2" cstate="print"/>
          <a:stretch>
            <a:fillRect/>
          </a:stretch>
        </p:blipFill>
        <p:spPr>
          <a:xfrm>
            <a:off x="7086600" y="0"/>
            <a:ext cx="2057400" cy="144325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&amp; AP</a:t>
            </a:r>
            <a:endParaRPr lang="en-US" dirty="0"/>
          </a:p>
        </p:txBody>
      </p:sp>
      <p:sp>
        <p:nvSpPr>
          <p:cNvPr id="3" name="Content Placeholder 2"/>
          <p:cNvSpPr>
            <a:spLocks noGrp="1"/>
          </p:cNvSpPr>
          <p:nvPr>
            <p:ph idx="1"/>
          </p:nvPr>
        </p:nvSpPr>
        <p:spPr/>
        <p:txBody>
          <a:bodyPr/>
          <a:lstStyle/>
          <a:p>
            <a:r>
              <a:rPr lang="en-US" dirty="0" smtClean="0"/>
              <a:t>Double check grade from last term</a:t>
            </a:r>
          </a:p>
          <a:p>
            <a:r>
              <a:rPr lang="en-US" dirty="0" smtClean="0"/>
              <a:t>Turn in any missing projects</a:t>
            </a:r>
          </a:p>
          <a:p>
            <a:endParaRPr lang="en-US" dirty="0"/>
          </a:p>
          <a:p>
            <a:r>
              <a:rPr lang="en-US" dirty="0" smtClean="0"/>
              <a:t>Start a process drawing! Peas!</a:t>
            </a:r>
            <a:endParaRPr lang="en-US" dirty="0"/>
          </a:p>
        </p:txBody>
      </p:sp>
    </p:spTree>
    <p:extLst>
      <p:ext uri="{BB962C8B-B14F-4D97-AF65-F5344CB8AC3E}">
        <p14:creationId xmlns:p14="http://schemas.microsoft.com/office/powerpoint/2010/main" val="1358888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 </a:t>
            </a:r>
            <a:r>
              <a:rPr lang="en-US" dirty="0" smtClean="0"/>
              <a:t>2.21.2017</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arenR"/>
            </a:pPr>
            <a:r>
              <a:rPr lang="en-US" dirty="0" smtClean="0"/>
              <a:t>What is </a:t>
            </a:r>
            <a:r>
              <a:rPr lang="en-US" u="sng" dirty="0" smtClean="0"/>
              <a:t>space</a:t>
            </a:r>
            <a:r>
              <a:rPr lang="en-US" dirty="0" smtClean="0"/>
              <a:t> in a drawing?</a:t>
            </a:r>
          </a:p>
          <a:p>
            <a:pPr marL="514350" indent="-514350">
              <a:buFont typeface="+mj-lt"/>
              <a:buAutoNum type="arabicParenR"/>
            </a:pPr>
            <a:r>
              <a:rPr lang="en-US" dirty="0" smtClean="0"/>
              <a:t>What is the difference between </a:t>
            </a:r>
            <a:r>
              <a:rPr lang="en-US" u="sng" dirty="0" smtClean="0"/>
              <a:t>form </a:t>
            </a:r>
            <a:r>
              <a:rPr lang="en-US" dirty="0" smtClean="0"/>
              <a:t>and </a:t>
            </a:r>
            <a:r>
              <a:rPr lang="en-US" u="sng" dirty="0" smtClean="0"/>
              <a:t>shape</a:t>
            </a:r>
            <a:r>
              <a:rPr lang="en-US" dirty="0" smtClean="0"/>
              <a:t>?</a:t>
            </a:r>
          </a:p>
          <a:p>
            <a:pPr marL="514350" indent="-514350">
              <a:buFont typeface="+mj-lt"/>
              <a:buAutoNum type="arabicParenR"/>
            </a:pPr>
            <a:r>
              <a:rPr lang="en-US" dirty="0" smtClean="0"/>
              <a:t>How can you make something look 3D if you are drawing it on flat paper? </a:t>
            </a:r>
            <a:r>
              <a:rPr lang="en-US" dirty="0" smtClean="0"/>
              <a:t>(Describe </a:t>
            </a:r>
            <a:r>
              <a:rPr lang="en-US" dirty="0" smtClean="0"/>
              <a:t>what you could do to make it look </a:t>
            </a:r>
            <a:r>
              <a:rPr lang="en-US" dirty="0" smtClean="0"/>
              <a:t>3D)</a:t>
            </a:r>
            <a:endParaRPr lang="en-US" dirty="0" smtClean="0"/>
          </a:p>
          <a:p>
            <a:pPr marL="514350" indent="-514350">
              <a:buFont typeface="+mj-lt"/>
              <a:buAutoNum type="arabicParenR"/>
            </a:pPr>
            <a:endParaRPr lang="en-US" dirty="0"/>
          </a:p>
        </p:txBody>
      </p:sp>
      <p:pic>
        <p:nvPicPr>
          <p:cNvPr id="4" name="Picture 3" descr="IMG_2255.JPG"/>
          <p:cNvPicPr>
            <a:picLocks noChangeAspect="1"/>
          </p:cNvPicPr>
          <p:nvPr/>
        </p:nvPicPr>
        <p:blipFill>
          <a:blip r:embed="rId2" cstate="print"/>
          <a:stretch>
            <a:fillRect/>
          </a:stretch>
        </p:blipFill>
        <p:spPr>
          <a:xfrm>
            <a:off x="6580675" y="0"/>
            <a:ext cx="2563325" cy="1828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 Review</a:t>
            </a:r>
            <a:endParaRPr lang="en-US" dirty="0"/>
          </a:p>
        </p:txBody>
      </p:sp>
      <p:sp>
        <p:nvSpPr>
          <p:cNvPr id="3" name="Content Placeholder 2"/>
          <p:cNvSpPr>
            <a:spLocks noGrp="1"/>
          </p:cNvSpPr>
          <p:nvPr>
            <p:ph idx="1"/>
          </p:nvPr>
        </p:nvSpPr>
        <p:spPr/>
        <p:txBody>
          <a:bodyPr/>
          <a:lstStyle/>
          <a:p>
            <a:r>
              <a:rPr lang="en-US" sz="4000" dirty="0" smtClean="0"/>
              <a:t>Space</a:t>
            </a:r>
          </a:p>
          <a:p>
            <a:r>
              <a:rPr lang="en-US" sz="4000" dirty="0" smtClean="0"/>
              <a:t>Form and a shape</a:t>
            </a:r>
          </a:p>
          <a:p>
            <a:pPr lvl="1"/>
            <a:r>
              <a:rPr lang="en-US" sz="4000" dirty="0" smtClean="0"/>
              <a:t>compare</a:t>
            </a:r>
          </a:p>
          <a:p>
            <a:r>
              <a:rPr lang="en-US" sz="4000" dirty="0" smtClean="0"/>
              <a:t>How to make something look 3D, not 2D</a:t>
            </a:r>
          </a:p>
          <a:p>
            <a:endParaRPr lang="en-US" dirty="0"/>
          </a:p>
          <a:p>
            <a:endParaRPr lang="en-US" dirty="0" smtClean="0"/>
          </a:p>
        </p:txBody>
      </p:sp>
      <p:pic>
        <p:nvPicPr>
          <p:cNvPr id="4" name="Picture 3" descr="2 pp.jpg"/>
          <p:cNvPicPr>
            <a:picLocks noChangeAspect="1"/>
          </p:cNvPicPr>
          <p:nvPr/>
        </p:nvPicPr>
        <p:blipFill>
          <a:blip r:embed="rId2" cstate="print"/>
          <a:stretch>
            <a:fillRect/>
          </a:stretch>
        </p:blipFill>
        <p:spPr>
          <a:xfrm>
            <a:off x="6324600" y="381000"/>
            <a:ext cx="2524125" cy="1809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doing today!</a:t>
            </a:r>
            <a:endParaRPr lang="en-US" dirty="0"/>
          </a:p>
        </p:txBody>
      </p:sp>
      <p:sp>
        <p:nvSpPr>
          <p:cNvPr id="3" name="Content Placeholder 2"/>
          <p:cNvSpPr>
            <a:spLocks noGrp="1"/>
          </p:cNvSpPr>
          <p:nvPr>
            <p:ph idx="1"/>
          </p:nvPr>
        </p:nvSpPr>
        <p:spPr/>
        <p:txBody>
          <a:bodyPr/>
          <a:lstStyle/>
          <a:p>
            <a:r>
              <a:rPr lang="en-US" dirty="0" smtClean="0"/>
              <a:t>Starting Project 3 by….</a:t>
            </a:r>
          </a:p>
          <a:p>
            <a:pPr lvl="1"/>
            <a:r>
              <a:rPr lang="en-US" dirty="0" smtClean="0"/>
              <a:t>Creating 8 to 10 forms using 2 point perspective</a:t>
            </a:r>
            <a:endParaRPr lang="en-US" dirty="0"/>
          </a:p>
        </p:txBody>
      </p:sp>
      <p:pic>
        <p:nvPicPr>
          <p:cNvPr id="4" name="Picture 3" descr="images.jpg"/>
          <p:cNvPicPr>
            <a:picLocks noChangeAspect="1"/>
          </p:cNvPicPr>
          <p:nvPr/>
        </p:nvPicPr>
        <p:blipFill>
          <a:blip r:embed="rId2" cstate="print"/>
          <a:stretch>
            <a:fillRect/>
          </a:stretch>
        </p:blipFill>
        <p:spPr>
          <a:xfrm>
            <a:off x="3505200" y="2743200"/>
            <a:ext cx="4876800" cy="34650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3078162"/>
          </a:xfrm>
        </p:spPr>
        <p:txBody>
          <a:bodyPr>
            <a:normAutofit/>
          </a:bodyPr>
          <a:lstStyle/>
          <a:p>
            <a:r>
              <a:rPr lang="en-US" dirty="0" smtClean="0"/>
              <a:t>Review of One Point Perspective &amp;…</a:t>
            </a:r>
            <a:endParaRPr lang="en-US" dirty="0"/>
          </a:p>
        </p:txBody>
      </p:sp>
      <p:pic>
        <p:nvPicPr>
          <p:cNvPr id="4" name="Content Placeholder 3" descr="1pp.jpg"/>
          <p:cNvPicPr>
            <a:picLocks noGrp="1" noChangeAspect="1"/>
          </p:cNvPicPr>
          <p:nvPr>
            <p:ph idx="1"/>
          </p:nvPr>
        </p:nvPicPr>
        <p:blipFill>
          <a:blip r:embed="rId2" cstate="print"/>
          <a:stretch>
            <a:fillRect/>
          </a:stretch>
        </p:blipFill>
        <p:spPr>
          <a:xfrm>
            <a:off x="152400" y="3200400"/>
            <a:ext cx="3810000" cy="3469532"/>
          </a:xfrm>
        </p:spPr>
      </p:pic>
      <p:pic>
        <p:nvPicPr>
          <p:cNvPr id="5" name="Picture 4" descr="images.jpg"/>
          <p:cNvPicPr>
            <a:picLocks noChangeAspect="1"/>
          </p:cNvPicPr>
          <p:nvPr/>
        </p:nvPicPr>
        <p:blipFill>
          <a:blip r:embed="rId3" cstate="print"/>
          <a:stretch>
            <a:fillRect/>
          </a:stretch>
        </p:blipFill>
        <p:spPr>
          <a:xfrm>
            <a:off x="3889022" y="228600"/>
            <a:ext cx="5254978" cy="3733800"/>
          </a:xfrm>
          <a:prstGeom prst="rect">
            <a:avLst/>
          </a:prstGeom>
        </p:spPr>
      </p:pic>
      <p:sp>
        <p:nvSpPr>
          <p:cNvPr id="6" name="TextBox 5"/>
          <p:cNvSpPr txBox="1"/>
          <p:nvPr/>
        </p:nvSpPr>
        <p:spPr>
          <a:xfrm>
            <a:off x="3962400" y="3962400"/>
            <a:ext cx="4953000" cy="1446550"/>
          </a:xfrm>
          <a:prstGeom prst="rect">
            <a:avLst/>
          </a:prstGeom>
          <a:noFill/>
        </p:spPr>
        <p:txBody>
          <a:bodyPr wrap="square" rtlCol="0">
            <a:spAutoFit/>
          </a:bodyPr>
          <a:lstStyle/>
          <a:p>
            <a:r>
              <a:rPr lang="en-US" sz="4400" dirty="0" smtClean="0"/>
              <a:t>….Intro. to Two Point Perspective</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Images of Two Point Perspective</a:t>
            </a:r>
            <a:endParaRPr lang="en-US" dirty="0"/>
          </a:p>
        </p:txBody>
      </p:sp>
      <p:pic>
        <p:nvPicPr>
          <p:cNvPr id="4" name="Content Placeholder 3" descr="city pp.jpg"/>
          <p:cNvPicPr>
            <a:picLocks noGrp="1" noChangeAspect="1"/>
          </p:cNvPicPr>
          <p:nvPr>
            <p:ph idx="1"/>
          </p:nvPr>
        </p:nvPicPr>
        <p:blipFill>
          <a:blip r:embed="rId2" cstate="print"/>
          <a:stretch>
            <a:fillRect/>
          </a:stretch>
        </p:blipFill>
        <p:spPr>
          <a:xfrm>
            <a:off x="533400" y="1447800"/>
            <a:ext cx="2524125" cy="1809750"/>
          </a:xfrm>
        </p:spPr>
      </p:pic>
      <p:pic>
        <p:nvPicPr>
          <p:cNvPr id="5" name="Picture 4" descr="2pp 2.jpg"/>
          <p:cNvPicPr>
            <a:picLocks noChangeAspect="1"/>
          </p:cNvPicPr>
          <p:nvPr/>
        </p:nvPicPr>
        <p:blipFill>
          <a:blip r:embed="rId3" cstate="print"/>
          <a:stretch>
            <a:fillRect/>
          </a:stretch>
        </p:blipFill>
        <p:spPr>
          <a:xfrm>
            <a:off x="6172200" y="1371600"/>
            <a:ext cx="2390775" cy="1914525"/>
          </a:xfrm>
          <a:prstGeom prst="rect">
            <a:avLst/>
          </a:prstGeom>
        </p:spPr>
      </p:pic>
      <p:pic>
        <p:nvPicPr>
          <p:cNvPr id="6" name="Picture 5" descr="2 pp.jpg"/>
          <p:cNvPicPr>
            <a:picLocks noChangeAspect="1"/>
          </p:cNvPicPr>
          <p:nvPr/>
        </p:nvPicPr>
        <p:blipFill>
          <a:blip r:embed="rId4" cstate="print"/>
          <a:stretch>
            <a:fillRect/>
          </a:stretch>
        </p:blipFill>
        <p:spPr>
          <a:xfrm>
            <a:off x="3352800" y="1371600"/>
            <a:ext cx="2524125" cy="1809750"/>
          </a:xfrm>
          <a:prstGeom prst="rect">
            <a:avLst/>
          </a:prstGeom>
        </p:spPr>
      </p:pic>
      <p:pic>
        <p:nvPicPr>
          <p:cNvPr id="7" name="Picture 6" descr="imagesCA4VBMVB.jpg"/>
          <p:cNvPicPr>
            <a:picLocks noChangeAspect="1"/>
          </p:cNvPicPr>
          <p:nvPr/>
        </p:nvPicPr>
        <p:blipFill>
          <a:blip r:embed="rId5" cstate="print"/>
          <a:stretch>
            <a:fillRect/>
          </a:stretch>
        </p:blipFill>
        <p:spPr>
          <a:xfrm>
            <a:off x="838200" y="3733800"/>
            <a:ext cx="2009775" cy="1676400"/>
          </a:xfrm>
          <a:prstGeom prst="rect">
            <a:avLst/>
          </a:prstGeom>
        </p:spPr>
      </p:pic>
      <p:pic>
        <p:nvPicPr>
          <p:cNvPr id="8" name="Picture 7" descr="imagesCAJVQ369.jpg"/>
          <p:cNvPicPr>
            <a:picLocks noChangeAspect="1"/>
          </p:cNvPicPr>
          <p:nvPr/>
        </p:nvPicPr>
        <p:blipFill>
          <a:blip r:embed="rId6" cstate="print"/>
          <a:stretch>
            <a:fillRect/>
          </a:stretch>
        </p:blipFill>
        <p:spPr>
          <a:xfrm>
            <a:off x="3200400" y="3657600"/>
            <a:ext cx="2371725" cy="1924050"/>
          </a:xfrm>
          <a:prstGeom prst="rect">
            <a:avLst/>
          </a:prstGeom>
        </p:spPr>
      </p:pic>
      <p:pic>
        <p:nvPicPr>
          <p:cNvPr id="9" name="Picture 8" descr="imagesCAYWRPMV.jpg"/>
          <p:cNvPicPr>
            <a:picLocks noChangeAspect="1"/>
          </p:cNvPicPr>
          <p:nvPr/>
        </p:nvPicPr>
        <p:blipFill>
          <a:blip r:embed="rId7" cstate="print"/>
          <a:stretch>
            <a:fillRect/>
          </a:stretch>
        </p:blipFill>
        <p:spPr>
          <a:xfrm>
            <a:off x="5867400" y="3733800"/>
            <a:ext cx="2552700" cy="1790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Project 2-point: Examples</a:t>
            </a:r>
            <a:endParaRPr lang="en-US" dirty="0"/>
          </a:p>
        </p:txBody>
      </p:sp>
      <p:pic>
        <p:nvPicPr>
          <p:cNvPr id="4" name="Content Placeholder 3" descr="IMG_2253.JPG"/>
          <p:cNvPicPr>
            <a:picLocks noGrp="1" noChangeAspect="1"/>
          </p:cNvPicPr>
          <p:nvPr>
            <p:ph idx="1"/>
          </p:nvPr>
        </p:nvPicPr>
        <p:blipFill>
          <a:blip r:embed="rId2" cstate="print"/>
          <a:stretch>
            <a:fillRect/>
          </a:stretch>
        </p:blipFill>
        <p:spPr>
          <a:xfrm>
            <a:off x="2819400" y="914400"/>
            <a:ext cx="3664593" cy="2783982"/>
          </a:xfrm>
        </p:spPr>
      </p:pic>
      <p:pic>
        <p:nvPicPr>
          <p:cNvPr id="5" name="Picture 4" descr="IMG_2258.JPG"/>
          <p:cNvPicPr>
            <a:picLocks noChangeAspect="1"/>
          </p:cNvPicPr>
          <p:nvPr/>
        </p:nvPicPr>
        <p:blipFill>
          <a:blip r:embed="rId3" cstate="print"/>
          <a:stretch>
            <a:fillRect/>
          </a:stretch>
        </p:blipFill>
        <p:spPr>
          <a:xfrm>
            <a:off x="1066800" y="3810000"/>
            <a:ext cx="3657600" cy="2743200"/>
          </a:xfrm>
          <a:prstGeom prst="rect">
            <a:avLst/>
          </a:prstGeom>
        </p:spPr>
      </p:pic>
      <p:pic>
        <p:nvPicPr>
          <p:cNvPr id="6" name="Picture 5" descr="IMG_2259.JPG"/>
          <p:cNvPicPr>
            <a:picLocks noChangeAspect="1"/>
          </p:cNvPicPr>
          <p:nvPr/>
        </p:nvPicPr>
        <p:blipFill>
          <a:blip r:embed="rId4" cstate="print"/>
          <a:stretch>
            <a:fillRect/>
          </a:stretch>
        </p:blipFill>
        <p:spPr>
          <a:xfrm>
            <a:off x="4953000" y="3810000"/>
            <a:ext cx="3604134" cy="2743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599"/>
            <a:ext cx="8534400" cy="6404803"/>
          </a:xfrm>
        </p:spPr>
      </p:pic>
    </p:spTree>
    <p:extLst>
      <p:ext uri="{BB962C8B-B14F-4D97-AF65-F5344CB8AC3E}">
        <p14:creationId xmlns:p14="http://schemas.microsoft.com/office/powerpoint/2010/main" val="389824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610600" cy="6461989"/>
          </a:xfrm>
        </p:spPr>
      </p:pic>
    </p:spTree>
    <p:extLst>
      <p:ext uri="{BB962C8B-B14F-4D97-AF65-F5344CB8AC3E}">
        <p14:creationId xmlns:p14="http://schemas.microsoft.com/office/powerpoint/2010/main" val="405686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1554</TotalTime>
  <Words>407</Words>
  <Application>Microsoft Office PowerPoint</Application>
  <PresentationFormat>On-screen Show (4:3)</PresentationFormat>
  <Paragraphs>56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Book</vt:lpstr>
      <vt:lpstr>Wingdings 2</vt:lpstr>
      <vt:lpstr>Technic</vt:lpstr>
      <vt:lpstr>Project 3 Day 1</vt:lpstr>
      <vt:lpstr>Bell Work 2.21.2017</vt:lpstr>
      <vt:lpstr>Bell Work Review</vt:lpstr>
      <vt:lpstr>What we are doing today!</vt:lpstr>
      <vt:lpstr>Review of One Point Perspective &amp;…</vt:lpstr>
      <vt:lpstr>Images of Two Point Perspective</vt:lpstr>
      <vt:lpstr>Project 2-point: Examples</vt:lpstr>
      <vt:lpstr>PowerPoint Presentation</vt:lpstr>
      <vt:lpstr>PowerPoint Presentation</vt:lpstr>
      <vt:lpstr>PowerPoint Presentation</vt:lpstr>
      <vt:lpstr>PowerPoint Presentation</vt:lpstr>
      <vt:lpstr>Break Down of Each Day 5 Days to Work on, Due March 3rd Tues., Thurs., Mon., Wed., &amp; Fri.</vt:lpstr>
      <vt:lpstr>Two Point Perspective</vt:lpstr>
      <vt:lpstr>PowerPoint Presentation</vt:lpstr>
      <vt:lpstr>Studio Time</vt:lpstr>
      <vt:lpstr>Next class…2.23.17</vt:lpstr>
      <vt:lpstr>Exit Pass 2.21.2017</vt:lpstr>
      <vt:lpstr>Studio &amp; 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3 Day 1</dc:title>
  <dc:creator>Erica Lyon</dc:creator>
  <cp:lastModifiedBy>Erica Lyon</cp:lastModifiedBy>
  <cp:revision>14</cp:revision>
  <cp:lastPrinted>2017-02-21T16:16:46Z</cp:lastPrinted>
  <dcterms:created xsi:type="dcterms:W3CDTF">2011-02-22T21:32:18Z</dcterms:created>
  <dcterms:modified xsi:type="dcterms:W3CDTF">2017-02-21T22:43:47Z</dcterms:modified>
</cp:coreProperties>
</file>