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15C3A6E-AB1D-4DB5-BC7E-4FCD62400FBE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13B6592-8EEE-4FAF-BC90-FEBBF9E0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4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EE5D2F1-1ED3-419C-8077-91985DC24F6C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658476B-0A88-47A3-9E4E-0BA653912CF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2 </a:t>
            </a:r>
            <a:r>
              <a:rPr lang="en-US" dirty="0" smtClean="0"/>
              <a:t>of 4</a:t>
            </a:r>
            <a:br>
              <a:rPr lang="en-US" dirty="0" smtClean="0"/>
            </a:br>
            <a:r>
              <a:rPr lang="en-US" dirty="0" smtClean="0"/>
              <a:t>Editing Film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Editing! </a:t>
            </a:r>
            <a:r>
              <a:rPr lang="en-US" dirty="0" smtClean="0"/>
              <a:t>12.8.2014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Day 2 </a:t>
            </a:r>
            <a:r>
              <a:rPr lang="en-US" sz="3600" b="1" dirty="0" smtClean="0"/>
              <a:t>of Editing! </a:t>
            </a:r>
          </a:p>
          <a:p>
            <a:endParaRPr lang="en-US" sz="3600" b="1" dirty="0"/>
          </a:p>
          <a:p>
            <a:r>
              <a:rPr lang="en-US" sz="3600" b="1" dirty="0" smtClean="0"/>
              <a:t>If you all finish early we can watch your films sooner, or you can add more of a plot to your film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599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 smtClean="0"/>
              <a:t>Film 4 Editing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209800"/>
            <a:ext cx="1866900" cy="2457450"/>
          </a:xfrm>
        </p:spPr>
      </p:pic>
      <p:sp>
        <p:nvSpPr>
          <p:cNvPr id="5" name="TextBox 4"/>
          <p:cNvSpPr txBox="1"/>
          <p:nvPr/>
        </p:nvSpPr>
        <p:spPr>
          <a:xfrm>
            <a:off x="152400" y="1219200"/>
            <a:ext cx="7162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Review the check sheet to make sure you have everything in your film as you edit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check sheet will be due with your film on Friday the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of Dec. (store the check sheet in your film drawer)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Make sure everyone get’s a chance to edit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Snow person Awards Dec.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pick the film you would like to enter and let Mrs. Lyon know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See wall of Snowperson Award Winners by the storage room </a:t>
            </a:r>
            <a:r>
              <a:rPr lang="en-US" sz="2800" dirty="0" smtClean="0"/>
              <a:t>door and some of the awards on Mrs. Lyon’s desk</a:t>
            </a: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35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Overs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93" y="1676399"/>
            <a:ext cx="7890907" cy="430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399"/>
            <a:ext cx="4648200" cy="332014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533650"/>
            <a:ext cx="54102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2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130</TotalTime>
  <Words>135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Day 2 of 4 Editing Film 4</vt:lpstr>
      <vt:lpstr>Editing! 12.8.2014</vt:lpstr>
      <vt:lpstr>Film 4 Editing</vt:lpstr>
      <vt:lpstr>Voice Overs</vt:lpstr>
      <vt:lpstr>Reminder…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of 4 Editing Film 4</dc:title>
  <dc:creator>Erica Lyon</dc:creator>
  <cp:lastModifiedBy>Erica Lyon</cp:lastModifiedBy>
  <cp:revision>2</cp:revision>
  <cp:lastPrinted>2014-12-04T14:32:58Z</cp:lastPrinted>
  <dcterms:created xsi:type="dcterms:W3CDTF">2014-12-04T14:24:37Z</dcterms:created>
  <dcterms:modified xsi:type="dcterms:W3CDTF">2014-12-08T16:31:53Z</dcterms:modified>
</cp:coreProperties>
</file>