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8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16D3BFF-8EA3-45A0-BEEC-7CF156F9830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36C0F82-848B-4FC4-ADC2-55EDBE3FAE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Last Day to Film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12.2.14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/>
          <a:lstStyle/>
          <a:p>
            <a:r>
              <a:rPr lang="en-US" dirty="0" smtClean="0"/>
              <a:t>Todays Goals for Class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315200" cy="3539527"/>
          </a:xfrm>
        </p:spPr>
        <p:txBody>
          <a:bodyPr>
            <a:noAutofit/>
          </a:bodyPr>
          <a:lstStyle/>
          <a:p>
            <a:r>
              <a:rPr lang="en-US" sz="3200" dirty="0" smtClean="0"/>
              <a:t>Finish filming</a:t>
            </a:r>
          </a:p>
          <a:p>
            <a:endParaRPr lang="en-US" sz="3200" dirty="0"/>
          </a:p>
          <a:p>
            <a:r>
              <a:rPr lang="en-US" sz="3200" dirty="0" smtClean="0"/>
              <a:t>Bonus goal: Upload footage and start editing</a:t>
            </a:r>
          </a:p>
          <a:p>
            <a:endParaRPr lang="en-US" sz="3200" dirty="0"/>
          </a:p>
          <a:p>
            <a:r>
              <a:rPr lang="en-US" sz="3200" dirty="0" smtClean="0"/>
              <a:t>Bonus </a:t>
            </a:r>
            <a:r>
              <a:rPr lang="en-US" sz="3200" dirty="0" smtClean="0"/>
              <a:t>Bonus</a:t>
            </a:r>
            <a:r>
              <a:rPr lang="en-US" sz="3200" dirty="0" smtClean="0"/>
              <a:t>: Have all your music uploaded to the computer you are editing 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53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/>
          <a:lstStyle/>
          <a:p>
            <a:r>
              <a:rPr lang="en-US" dirty="0" smtClean="0"/>
              <a:t>Filming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315200" cy="3539527"/>
          </a:xfrm>
        </p:spPr>
        <p:txBody>
          <a:bodyPr>
            <a:noAutofit/>
          </a:bodyPr>
          <a:lstStyle/>
          <a:p>
            <a:r>
              <a:rPr lang="en-US" sz="2800" dirty="0" smtClean="0"/>
              <a:t>Double check your storyboard and make sure you have everything you wanted in it</a:t>
            </a:r>
          </a:p>
          <a:p>
            <a:endParaRPr lang="en-US" sz="2800" dirty="0"/>
          </a:p>
          <a:p>
            <a:r>
              <a:rPr lang="en-US" sz="2800" dirty="0" smtClean="0"/>
              <a:t>Make sure you have transitions between scenes</a:t>
            </a:r>
          </a:p>
          <a:p>
            <a:endParaRPr lang="en-US" sz="2800" dirty="0"/>
          </a:p>
          <a:p>
            <a:r>
              <a:rPr lang="en-US" sz="2800" dirty="0" smtClean="0"/>
              <a:t>Check the rubric on the wall and make sure you’ve included it all</a:t>
            </a:r>
          </a:p>
        </p:txBody>
      </p:sp>
    </p:spTree>
    <p:extLst>
      <p:ext uri="{BB962C8B-B14F-4D97-AF65-F5344CB8AC3E}">
        <p14:creationId xmlns:p14="http://schemas.microsoft.com/office/powerpoint/2010/main" val="24461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315200" cy="1154097"/>
          </a:xfrm>
        </p:spPr>
        <p:txBody>
          <a:bodyPr/>
          <a:lstStyle/>
          <a:p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315200" cy="3539527"/>
          </a:xfrm>
        </p:spPr>
        <p:txBody>
          <a:bodyPr>
            <a:noAutofit/>
          </a:bodyPr>
          <a:lstStyle/>
          <a:p>
            <a:r>
              <a:rPr lang="en-US" sz="2800" dirty="0" smtClean="0"/>
              <a:t>Make sure all your footage is uploaded properly, if you have a camera next to any of your footage talk to Mrs. Lyon</a:t>
            </a:r>
          </a:p>
          <a:p>
            <a:endParaRPr lang="en-US" sz="2800" dirty="0"/>
          </a:p>
          <a:p>
            <a:r>
              <a:rPr lang="en-US" sz="2800" dirty="0" smtClean="0"/>
              <a:t>Put all the songs you want into iTunes on the computer you are editing on</a:t>
            </a:r>
          </a:p>
          <a:p>
            <a:pPr lvl="1"/>
            <a:r>
              <a:rPr lang="en-US" sz="2800" dirty="0" smtClean="0"/>
              <a:t>USB</a:t>
            </a:r>
          </a:p>
          <a:p>
            <a:pPr lvl="1"/>
            <a:r>
              <a:rPr lang="en-US" sz="2800" dirty="0" smtClean="0"/>
              <a:t>CD</a:t>
            </a:r>
          </a:p>
          <a:p>
            <a:pPr lvl="1"/>
            <a:r>
              <a:rPr lang="en-US" sz="2800" dirty="0" smtClean="0"/>
              <a:t>Airdrop from one computer to another</a:t>
            </a:r>
          </a:p>
        </p:txBody>
      </p:sp>
    </p:spTree>
    <p:extLst>
      <p:ext uri="{BB962C8B-B14F-4D97-AF65-F5344CB8AC3E}">
        <p14:creationId xmlns:p14="http://schemas.microsoft.com/office/powerpoint/2010/main" val="15728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108</TotalTime>
  <Words>119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Perspective</vt:lpstr>
      <vt:lpstr>Last Day to Film</vt:lpstr>
      <vt:lpstr>Todays Goals for Class Time</vt:lpstr>
      <vt:lpstr>Filming</vt:lpstr>
      <vt:lpstr>Editing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Day to Film</dc:title>
  <dc:creator>Erica Lyon</dc:creator>
  <cp:lastModifiedBy>Erica Lyon</cp:lastModifiedBy>
  <cp:revision>2</cp:revision>
  <dcterms:created xsi:type="dcterms:W3CDTF">2014-12-02T14:30:04Z</dcterms:created>
  <dcterms:modified xsi:type="dcterms:W3CDTF">2014-12-02T16:18:16Z</dcterms:modified>
</cp:coreProperties>
</file>