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9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8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EB11F39-A2C7-439B-B616-DC7246C0482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5B1B03D-A7C1-4F37-ACBD-E6EF8C026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svzPm8lT36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Repetition Project #4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2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3962400" cy="5773175"/>
          </a:xfrm>
        </p:spPr>
      </p:pic>
    </p:spTree>
    <p:extLst>
      <p:ext uri="{BB962C8B-B14F-4D97-AF65-F5344CB8AC3E}">
        <p14:creationId xmlns:p14="http://schemas.microsoft.com/office/powerpoint/2010/main" val="383931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24600" cy="5223556"/>
          </a:xfrm>
        </p:spPr>
      </p:pic>
    </p:spTree>
    <p:extLst>
      <p:ext uri="{BB962C8B-B14F-4D97-AF65-F5344CB8AC3E}">
        <p14:creationId xmlns:p14="http://schemas.microsoft.com/office/powerpoint/2010/main" val="47023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105400" cy="6408906"/>
          </a:xfrm>
        </p:spPr>
      </p:pic>
    </p:spTree>
    <p:extLst>
      <p:ext uri="{BB962C8B-B14F-4D97-AF65-F5344CB8AC3E}">
        <p14:creationId xmlns:p14="http://schemas.microsoft.com/office/powerpoint/2010/main" val="268687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3400"/>
            <a:ext cx="5562600" cy="5296305"/>
          </a:xfrm>
        </p:spPr>
      </p:pic>
    </p:spTree>
    <p:extLst>
      <p:ext uri="{BB962C8B-B14F-4D97-AF65-F5344CB8AC3E}">
        <p14:creationId xmlns:p14="http://schemas.microsoft.com/office/powerpoint/2010/main" val="374377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Project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do you like so much that you want to repeat it?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could you make a statement about using repetition?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could be a feeling to provoke using repetition? </a:t>
            </a:r>
          </a:p>
          <a:p>
            <a:pPr marL="0" indent="0">
              <a:buNone/>
            </a:pPr>
            <a:r>
              <a:rPr lang="en-US" dirty="0" smtClean="0"/>
              <a:t>Start working on your project, due Dec. 3rd</a:t>
            </a:r>
          </a:p>
        </p:txBody>
      </p:sp>
    </p:spTree>
    <p:extLst>
      <p:ext uri="{BB962C8B-B14F-4D97-AF65-F5344CB8AC3E}">
        <p14:creationId xmlns:p14="http://schemas.microsoft.com/office/powerpoint/2010/main" val="295593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001000" cy="42371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What is art to you?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What is your favorite type of media? (remember: media in art, is the tools we use to make art)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If art is a type of mark making, what are all the art tools you can make marks with to create art?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What does repetition mean to you?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14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last,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77200" cy="43133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Repetition</a:t>
            </a:r>
          </a:p>
          <a:p>
            <a:r>
              <a:rPr lang="en-US" b="1" dirty="0" smtClean="0"/>
              <a:t>2 more class periods to work on(today and next class)</a:t>
            </a:r>
          </a:p>
          <a:p>
            <a:r>
              <a:rPr lang="en-US" b="1" dirty="0" smtClean="0"/>
              <a:t>Take home for home work if you need extra time on it</a:t>
            </a:r>
          </a:p>
          <a:p>
            <a:endParaRPr lang="en-US" b="1" dirty="0" smtClean="0"/>
          </a:p>
          <a:p>
            <a:r>
              <a:rPr lang="en-US" b="1" u="sng" dirty="0" smtClean="0"/>
              <a:t>Winter Art Show</a:t>
            </a:r>
            <a:endParaRPr lang="en-US" b="1" u="sng" dirty="0"/>
          </a:p>
          <a:p>
            <a:r>
              <a:rPr lang="en-US" b="1" dirty="0" smtClean="0"/>
              <a:t>In two weeks Winter Art Show(same time as music concert)</a:t>
            </a:r>
          </a:p>
          <a:p>
            <a:r>
              <a:rPr lang="en-US" b="1" dirty="0" smtClean="0"/>
              <a:t>Tuesday 16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Framing and Matting works of art till then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2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Art With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https://www.youtube.com/watch?v=svzPm8lT36o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Type Writer 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62400"/>
            <a:ext cx="2601733" cy="1966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63802"/>
            <a:ext cx="3169920" cy="31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6016706" cy="4648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/>
          <a:stretch/>
        </p:blipFill>
        <p:spPr>
          <a:xfrm>
            <a:off x="4724400" y="1828800"/>
            <a:ext cx="3459811" cy="35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9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791200" cy="4456510"/>
          </a:xfrm>
        </p:spPr>
      </p:pic>
    </p:spTree>
    <p:extLst>
      <p:ext uri="{BB962C8B-B14F-4D97-AF65-F5344CB8AC3E}">
        <p14:creationId xmlns:p14="http://schemas.microsoft.com/office/powerpoint/2010/main" val="235558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 Stamps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448300" cy="3625596"/>
          </a:xfrm>
        </p:spPr>
      </p:pic>
    </p:spTree>
    <p:extLst>
      <p:ext uri="{BB962C8B-B14F-4D97-AF65-F5344CB8AC3E}">
        <p14:creationId xmlns:p14="http://schemas.microsoft.com/office/powerpoint/2010/main" val="380612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in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419600" cy="4439330"/>
          </a:xfrm>
        </p:spPr>
      </p:pic>
    </p:spTree>
    <p:extLst>
      <p:ext uri="{BB962C8B-B14F-4D97-AF65-F5344CB8AC3E}">
        <p14:creationId xmlns:p14="http://schemas.microsoft.com/office/powerpoint/2010/main" val="413549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116455" cy="2819400"/>
          </a:xfrm>
        </p:spPr>
      </p:pic>
    </p:spTree>
    <p:extLst>
      <p:ext uri="{BB962C8B-B14F-4D97-AF65-F5344CB8AC3E}">
        <p14:creationId xmlns:p14="http://schemas.microsoft.com/office/powerpoint/2010/main" val="1044101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351</TotalTime>
  <Words>188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Sketchbook</vt:lpstr>
      <vt:lpstr>Repetition Project #4</vt:lpstr>
      <vt:lpstr>Art is…?</vt:lpstr>
      <vt:lpstr>Review From last, last week</vt:lpstr>
      <vt:lpstr>Make Art With Repetition</vt:lpstr>
      <vt:lpstr>Stamp Art</vt:lpstr>
      <vt:lpstr>Stencils</vt:lpstr>
      <vt:lpstr>Potato Stamps</vt:lpstr>
      <vt:lpstr>Repetition in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Repetition Project #4</vt:lpstr>
    </vt:vector>
  </TitlesOfParts>
  <Company>Ogden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Lyon</dc:creator>
  <cp:lastModifiedBy>Erica Lyon</cp:lastModifiedBy>
  <cp:revision>4</cp:revision>
  <dcterms:created xsi:type="dcterms:W3CDTF">2014-11-18T16:53:44Z</dcterms:created>
  <dcterms:modified xsi:type="dcterms:W3CDTF">2014-12-01T14:34:31Z</dcterms:modified>
</cp:coreProperties>
</file>