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206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11F39-A2C7-439B-B616-DC7246C04828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1B03D-A7C1-4F37-ACBD-E6EF8C026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598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11F39-A2C7-439B-B616-DC7246C04828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1B03D-A7C1-4F37-ACBD-E6EF8C026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284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11F39-A2C7-439B-B616-DC7246C04828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1B03D-A7C1-4F37-ACBD-E6EF8C026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786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11F39-A2C7-439B-B616-DC7246C04828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1B03D-A7C1-4F37-ACBD-E6EF8C026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829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11F39-A2C7-439B-B616-DC7246C04828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1B03D-A7C1-4F37-ACBD-E6EF8C026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058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11F39-A2C7-439B-B616-DC7246C04828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1B03D-A7C1-4F37-ACBD-E6EF8C026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135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11F39-A2C7-439B-B616-DC7246C04828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1B03D-A7C1-4F37-ACBD-E6EF8C026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621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11F39-A2C7-439B-B616-DC7246C04828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1B03D-A7C1-4F37-ACBD-E6EF8C026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673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11F39-A2C7-439B-B616-DC7246C04828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1B03D-A7C1-4F37-ACBD-E6EF8C026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545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11F39-A2C7-439B-B616-DC7246C04828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1B03D-A7C1-4F37-ACBD-E6EF8C026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376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11F39-A2C7-439B-B616-DC7246C04828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1B03D-A7C1-4F37-ACBD-E6EF8C026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933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B11F39-A2C7-439B-B616-DC7246C04828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1B03D-A7C1-4F37-ACBD-E6EF8C026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659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www.youtube.com/watch?v=svzPm8lT36o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6283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1904999"/>
            <a:ext cx="4648200" cy="3838999"/>
          </a:xfrm>
        </p:spPr>
      </p:pic>
    </p:spTree>
    <p:extLst>
      <p:ext uri="{BB962C8B-B14F-4D97-AF65-F5344CB8AC3E}">
        <p14:creationId xmlns:p14="http://schemas.microsoft.com/office/powerpoint/2010/main" val="4702367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1524000"/>
            <a:ext cx="3352800" cy="4208834"/>
          </a:xfrm>
        </p:spPr>
      </p:pic>
    </p:spTree>
    <p:extLst>
      <p:ext uri="{BB962C8B-B14F-4D97-AF65-F5344CB8AC3E}">
        <p14:creationId xmlns:p14="http://schemas.microsoft.com/office/powerpoint/2010/main" val="26868706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1600199"/>
            <a:ext cx="4343400" cy="4135471"/>
          </a:xfrm>
        </p:spPr>
      </p:pic>
    </p:spTree>
    <p:extLst>
      <p:ext uri="{BB962C8B-B14F-4D97-AF65-F5344CB8AC3E}">
        <p14:creationId xmlns:p14="http://schemas.microsoft.com/office/powerpoint/2010/main" val="37437716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Repetition Project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you like so much that you want to repeat it?</a:t>
            </a:r>
          </a:p>
          <a:p>
            <a:r>
              <a:rPr lang="en-US" dirty="0" smtClean="0"/>
              <a:t>What could you make a statement about using repetition?</a:t>
            </a:r>
          </a:p>
          <a:p>
            <a:r>
              <a:rPr lang="en-US" dirty="0" smtClean="0"/>
              <a:t>What could be a feeling to provoke using repetition? </a:t>
            </a:r>
          </a:p>
        </p:txBody>
      </p:sp>
    </p:spTree>
    <p:extLst>
      <p:ext uri="{BB962C8B-B14F-4D97-AF65-F5344CB8AC3E}">
        <p14:creationId xmlns:p14="http://schemas.microsoft.com/office/powerpoint/2010/main" val="2955935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 is…?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en-US" dirty="0" smtClean="0"/>
              <a:t>What is art to you?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What is your favorite type of media? (remember: media in art, is the tools we use to make art)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If art is a type of mark making, what are all the art tools you can make marks with to create art?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What does repetition mean to you?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148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Art With Repetition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https://www.youtube.com/watch?v=svzPm8lT36o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 smtClean="0"/>
              <a:t>Type Writer Art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3962400"/>
            <a:ext cx="2601733" cy="196642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2563802"/>
            <a:ext cx="3169920" cy="3127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6550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Stamp Art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447800"/>
            <a:ext cx="6016706" cy="46482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2133600"/>
            <a:ext cx="4716780" cy="3551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1894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Stencils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295400"/>
            <a:ext cx="5791200" cy="4456510"/>
          </a:xfrm>
        </p:spPr>
      </p:pic>
    </p:spTree>
    <p:extLst>
      <p:ext uri="{BB962C8B-B14F-4D97-AF65-F5344CB8AC3E}">
        <p14:creationId xmlns:p14="http://schemas.microsoft.com/office/powerpoint/2010/main" val="23555875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Potato Stamps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2133600"/>
            <a:ext cx="4991100" cy="3321350"/>
          </a:xfrm>
        </p:spPr>
      </p:pic>
    </p:spTree>
    <p:extLst>
      <p:ext uri="{BB962C8B-B14F-4D97-AF65-F5344CB8AC3E}">
        <p14:creationId xmlns:p14="http://schemas.microsoft.com/office/powerpoint/2010/main" val="38061278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Repetition in Art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1295400"/>
            <a:ext cx="4419600" cy="4439330"/>
          </a:xfrm>
        </p:spPr>
      </p:pic>
    </p:spTree>
    <p:extLst>
      <p:ext uri="{BB962C8B-B14F-4D97-AF65-F5344CB8AC3E}">
        <p14:creationId xmlns:p14="http://schemas.microsoft.com/office/powerpoint/2010/main" val="41354970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286000"/>
            <a:ext cx="8116455" cy="2819400"/>
          </a:xfrm>
        </p:spPr>
      </p:pic>
    </p:spTree>
    <p:extLst>
      <p:ext uri="{BB962C8B-B14F-4D97-AF65-F5344CB8AC3E}">
        <p14:creationId xmlns:p14="http://schemas.microsoft.com/office/powerpoint/2010/main" val="10441011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990600"/>
            <a:ext cx="3505200" cy="5107039"/>
          </a:xfrm>
        </p:spPr>
      </p:pic>
    </p:spTree>
    <p:extLst>
      <p:ext uri="{BB962C8B-B14F-4D97-AF65-F5344CB8AC3E}">
        <p14:creationId xmlns:p14="http://schemas.microsoft.com/office/powerpoint/2010/main" val="38393190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119</Words>
  <Application>Microsoft Office PowerPoint</Application>
  <PresentationFormat>On-screen Show (4:3)</PresentationFormat>
  <Paragraphs>17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Art is…?</vt:lpstr>
      <vt:lpstr>Make Art With Repetition</vt:lpstr>
      <vt:lpstr>Stamp Art</vt:lpstr>
      <vt:lpstr>Stencils</vt:lpstr>
      <vt:lpstr>Potato Stamps</vt:lpstr>
      <vt:lpstr>Repetition in Art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Repetition Project #4</vt:lpstr>
    </vt:vector>
  </TitlesOfParts>
  <Company>Ogden City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Erica Lyon</dc:creator>
  <cp:lastModifiedBy>Erica Lyon</cp:lastModifiedBy>
  <cp:revision>2</cp:revision>
  <dcterms:created xsi:type="dcterms:W3CDTF">2014-11-18T16:53:44Z</dcterms:created>
  <dcterms:modified xsi:type="dcterms:W3CDTF">2014-11-18T22:34:56Z</dcterms:modified>
</cp:coreProperties>
</file>