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9" r:id="rId4"/>
    <p:sldId id="258" r:id="rId5"/>
    <p:sldId id="267" r:id="rId6"/>
    <p:sldId id="259" r:id="rId7"/>
    <p:sldId id="261" r:id="rId8"/>
    <p:sldId id="268" r:id="rId9"/>
    <p:sldId id="262" r:id="rId10"/>
    <p:sldId id="263" r:id="rId11"/>
    <p:sldId id="270" r:id="rId12"/>
    <p:sldId id="264" r:id="rId13"/>
    <p:sldId id="265" r:id="rId14"/>
    <p:sldId id="271" r:id="rId15"/>
    <p:sldId id="266" r:id="rId16"/>
  </p:sldIdLst>
  <p:sldSz cx="9144000" cy="5143500" type="screen16x9"/>
  <p:notesSz cx="7010400" cy="9296400"/>
  <p:embeddedFontLst>
    <p:embeddedFont>
      <p:font typeface="Amatic SC" panose="020B0604020202020204" charset="0"/>
      <p:regular r:id="rId19"/>
      <p:bold r:id="rId20"/>
    </p:embeddedFont>
    <p:embeddedFont>
      <p:font typeface="Source Code Pro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2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9B582A-7210-4C11-9FA6-40D93B5B4758}" type="datetimeFigureOut">
              <a:rPr lang="en-US" smtClean="0"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C0C3D6-3193-4074-8038-66BA16ECA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6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3831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6529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320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07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"/>
              <a:t>Discuss gesture drawing, do an example on the overhead on a sheet of paper. Then I am going to have them sketch me. Then sketch each other at their tables.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409526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161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85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590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860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30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65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 2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Watercolor Silhouettes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/>
              <a:t>11.18.2016                            Bell </a:t>
            </a:r>
            <a:r>
              <a:rPr lang="en" dirty="0"/>
              <a:t>Work: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853440"/>
            <a:ext cx="8520600" cy="37154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i="1" dirty="0" smtClean="0"/>
              <a:t>Pick up your book and work from the past few class</a:t>
            </a:r>
            <a:r>
              <a:rPr lang="en" i="1" dirty="0" smtClean="0"/>
              <a:t>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i="1" dirty="0" smtClean="0"/>
              <a:t>Do the bell work inside one of your book pages</a:t>
            </a:r>
            <a:endParaRPr lang="en" i="1" dirty="0" smtClean="0"/>
          </a:p>
          <a:p>
            <a:pPr marL="571500" lvl="0" indent="-342900" rtl="0">
              <a:spcBef>
                <a:spcPts val="0"/>
              </a:spcBef>
              <a:buFont typeface="+mj-lt"/>
              <a:buAutoNum type="arabicParenR"/>
            </a:pPr>
            <a:r>
              <a:rPr lang="en" sz="2400" dirty="0" smtClean="0"/>
              <a:t>What </a:t>
            </a:r>
            <a:r>
              <a:rPr lang="en" sz="2400" dirty="0"/>
              <a:t>is gesture?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arenR"/>
            </a:pPr>
            <a:r>
              <a:rPr lang="en" sz="2400" dirty="0"/>
              <a:t>Draw a quick sketch of a classmate using gesture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arenR"/>
            </a:pPr>
            <a:r>
              <a:rPr lang="en" sz="2400" dirty="0"/>
              <a:t>What </a:t>
            </a:r>
            <a:r>
              <a:rPr lang="en" sz="2400" dirty="0" smtClean="0"/>
              <a:t>are </a:t>
            </a:r>
            <a:r>
              <a:rPr lang="en" sz="2400" dirty="0"/>
              <a:t>your favorite </a:t>
            </a:r>
            <a:r>
              <a:rPr lang="en" sz="2400" dirty="0" smtClean="0"/>
              <a:t>three watercolor </a:t>
            </a:r>
            <a:r>
              <a:rPr lang="en" sz="2400" dirty="0"/>
              <a:t>techniques? </a:t>
            </a:r>
            <a:endParaRPr lang="e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for today! 11.18.2016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</a:p>
          <a:p>
            <a:r>
              <a:rPr lang="en-US" dirty="0" smtClean="0"/>
              <a:t>Review bell work</a:t>
            </a:r>
          </a:p>
          <a:p>
            <a:r>
              <a:rPr lang="en-US" dirty="0" smtClean="0"/>
              <a:t>What is the next assignment, rubric, due dates</a:t>
            </a:r>
          </a:p>
          <a:p>
            <a:endParaRPr lang="en-US" dirty="0"/>
          </a:p>
          <a:p>
            <a:r>
              <a:rPr lang="en-US" dirty="0" smtClean="0"/>
              <a:t>If you haven’t been here: make-up watercolor techniques, gesture drawings with notes, and take three action photos outside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265500" y="346625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Gesture Drawing: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65500" y="20569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 laying in of the </a:t>
            </a:r>
            <a:r>
              <a:rPr lang="en" sz="1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form, and pose of a model/figure. Typical situations involve an artist </a:t>
            </a:r>
            <a:r>
              <a:rPr lang="en" sz="1400" b="1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drawing</a:t>
            </a:r>
            <a:r>
              <a:rPr lang="en" sz="140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series of poses taken by a model in a short amount of time, often as little as 10 seconds, or as long as 5 minutes.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4375" y="1167772"/>
            <a:ext cx="4440949" cy="26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087" y="0"/>
            <a:ext cx="3857624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999" y="0"/>
            <a:ext cx="33968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for silhouette and watercolor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11/18 </a:t>
            </a:r>
            <a:r>
              <a:rPr lang="en-US" sz="2000" u="sng" dirty="0" smtClean="0"/>
              <a:t>Friday</a:t>
            </a:r>
            <a:r>
              <a:rPr lang="en-US" sz="2000" dirty="0" smtClean="0"/>
              <a:t> – transfer action shots onto sketch paper in proportion</a:t>
            </a:r>
          </a:p>
          <a:p>
            <a:r>
              <a:rPr lang="en-US" sz="2000" dirty="0" smtClean="0"/>
              <a:t>11/22 </a:t>
            </a:r>
            <a:r>
              <a:rPr lang="en-US" sz="2000" u="sng" dirty="0" smtClean="0"/>
              <a:t>Tuesday</a:t>
            </a:r>
            <a:r>
              <a:rPr lang="en-US" sz="2000" dirty="0" smtClean="0"/>
              <a:t>- transfer silhouettes of action shots to watercolor paper, add watercolor techniques to the paper(let dry)</a:t>
            </a:r>
          </a:p>
          <a:p>
            <a:r>
              <a:rPr lang="en-US" sz="2000" dirty="0" smtClean="0"/>
              <a:t>11/28 </a:t>
            </a:r>
            <a:r>
              <a:rPr lang="en-US" sz="2000" u="sng" dirty="0" smtClean="0"/>
              <a:t>Monday</a:t>
            </a:r>
            <a:r>
              <a:rPr lang="en-US" sz="2000" dirty="0" smtClean="0"/>
              <a:t> – fill in the silhouettes, put your images in order of the action, reflection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48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2187900" y="290775"/>
            <a:ext cx="4768200" cy="106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Watercolor Silhouettes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41834" y="1267012"/>
            <a:ext cx="9048377" cy="33886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numCol="2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2000" dirty="0"/>
              <a:t>3 pieces of watercolor paper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2000" dirty="0"/>
              <a:t>1 silhouette on each paper showing movement</a:t>
            </a:r>
          </a:p>
          <a:p>
            <a:pPr marL="457200" lvl="0" indent="-342900" rtl="0">
              <a:spcBef>
                <a:spcPts val="0"/>
              </a:spcBef>
              <a:buSzPct val="100000"/>
              <a:buChar char="●"/>
            </a:pPr>
            <a:r>
              <a:rPr lang="en" sz="2000" dirty="0"/>
              <a:t>Watercolor Backgrounds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2000" dirty="0"/>
              <a:t>AT LEAST 1 different watercolor technique on each painting (can </a:t>
            </a:r>
            <a:r>
              <a:rPr lang="en" sz="2000" dirty="0" smtClean="0"/>
              <a:t>combine)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endParaRPr lang="en" sz="2000" dirty="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endParaRPr lang="en" sz="2000" dirty="0" smtClean="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endParaRPr lang="en" sz="2000" dirty="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endParaRPr lang="en" sz="2000" dirty="0" smtClean="0"/>
          </a:p>
          <a:p>
            <a:pPr marL="114300" lvl="0">
              <a:spcBef>
                <a:spcPts val="0"/>
              </a:spcBef>
              <a:buSzPct val="100000"/>
            </a:pPr>
            <a:r>
              <a:rPr lang="en" sz="2000" b="1" u="sng" dirty="0" smtClean="0"/>
              <a:t>Steps for today: </a:t>
            </a:r>
            <a:endParaRPr lang="en" sz="2000" b="1" u="sng" dirty="0" smtClean="0"/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2000" b="1" dirty="0" smtClean="0"/>
              <a:t>Drawing silhouettes first in pencil – check off your proportions and ratios – partial project score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2000" b="1" dirty="0" smtClean="0"/>
              <a:t>Erase any extra lines you don’t want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2000" b="1" dirty="0" smtClean="0"/>
              <a:t>Watercolor techniques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2000" b="1" dirty="0" smtClean="0"/>
              <a:t>Let dry</a:t>
            </a:r>
          </a:p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en" sz="2000" b="1" dirty="0" smtClean="0"/>
              <a:t>Pen over top to create silhouette image of person</a:t>
            </a:r>
            <a:endParaRPr lang="en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Bell Work: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dirty="0"/>
              <a:t>Pick up your photos (3 total) and watercolor technique </a:t>
            </a:r>
            <a:r>
              <a:rPr lang="en" dirty="0" smtClean="0"/>
              <a:t>papers</a:t>
            </a:r>
          </a:p>
          <a:p>
            <a:pPr marL="571500" lvl="0" indent="-342900" rtl="0">
              <a:spcBef>
                <a:spcPts val="0"/>
              </a:spcBef>
              <a:buFont typeface="+mj-lt"/>
              <a:buAutoNum type="arabicPeriod"/>
            </a:pPr>
            <a:r>
              <a:rPr lang="en" dirty="0" smtClean="0"/>
              <a:t>Get a watercolor container with fresh water, a brush, and watercolor palette.</a:t>
            </a:r>
          </a:p>
          <a:p>
            <a:pPr marL="228600" lvl="0" rtl="0">
              <a:spcBef>
                <a:spcPts val="0"/>
              </a:spcBef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watercolor techniques paper and turn back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gesture drawing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Learn about ratios and proportions of the human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Gesture draw!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Transform your photos from last class into drawings</a:t>
            </a:r>
          </a:p>
          <a:p>
            <a:r>
              <a:rPr lang="en-US" u="sng" dirty="0" smtClean="0"/>
              <a:t>If you weren’t here last class: </a:t>
            </a:r>
            <a:r>
              <a:rPr lang="en-US" dirty="0" smtClean="0"/>
              <a:t>you can catchup with taking a picture during studio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1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7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Practice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94" y="1328923"/>
            <a:ext cx="8232588" cy="334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4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265500" y="2533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Gesture drawing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265500" y="1963600"/>
            <a:ext cx="4045200" cy="16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800" dirty="0"/>
              <a:t>Each student will take turns posing at your tables.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/>
              <a:t>Start with line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2800" dirty="0"/>
              <a:t>Add basic shapes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sz="2800" dirty="0"/>
              <a:t>Add your detail</a:t>
            </a:r>
          </a:p>
        </p:txBody>
      </p:sp>
      <p:pic>
        <p:nvPicPr>
          <p:cNvPr id="75" name="Shape 75" descr="IMG_11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070" y="981800"/>
            <a:ext cx="4239870" cy="317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Start your silhouettes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Sketch your 3 movements using gesture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Pick up your 3 sheets of watercolor paper in the back.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Draw your 3 silhouettes using pencil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Next Time: Start your watercolor backgrounds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 with silhouettes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watercolor technique per paper</a:t>
            </a:r>
          </a:p>
          <a:p>
            <a:r>
              <a:rPr lang="en-US" dirty="0" smtClean="0"/>
              <a:t>Tape watercolor paper to a board</a:t>
            </a:r>
          </a:p>
          <a:p>
            <a:r>
              <a:rPr lang="en-US" dirty="0" smtClean="0"/>
              <a:t>Put your name on the tape so you know which one is yours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4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Day 3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Watercolor Silhouettes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474</Words>
  <Application>Microsoft Office PowerPoint</Application>
  <PresentationFormat>On-screen Show (16:9)</PresentationFormat>
  <Paragraphs>64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Amatic SC</vt:lpstr>
      <vt:lpstr>Source Code Pro</vt:lpstr>
      <vt:lpstr>Arial</vt:lpstr>
      <vt:lpstr>beach-day</vt:lpstr>
      <vt:lpstr>Day 2</vt:lpstr>
      <vt:lpstr>Bell Work:</vt:lpstr>
      <vt:lpstr>Agenda</vt:lpstr>
      <vt:lpstr>PowerPoint Presentation</vt:lpstr>
      <vt:lpstr>Class Practice</vt:lpstr>
      <vt:lpstr>Gesture drawing</vt:lpstr>
      <vt:lpstr>Start your silhouettes </vt:lpstr>
      <vt:lpstr>Done with silhouettes</vt:lpstr>
      <vt:lpstr>Day 3</vt:lpstr>
      <vt:lpstr>11.18.2016                            Bell Work:</vt:lpstr>
      <vt:lpstr>Agenda for today! 11.18.2016</vt:lpstr>
      <vt:lpstr>Gesture Drawing:</vt:lpstr>
      <vt:lpstr>PowerPoint Presentation</vt:lpstr>
      <vt:lpstr>Timeline for silhouette and watercolor project</vt:lpstr>
      <vt:lpstr>Watercolor Silhouettes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</dc:title>
  <dc:creator>Erica Lyon</dc:creator>
  <cp:lastModifiedBy>Erica Lyon</cp:lastModifiedBy>
  <cp:revision>7</cp:revision>
  <cp:lastPrinted>2016-11-18T14:30:00Z</cp:lastPrinted>
  <dcterms:modified xsi:type="dcterms:W3CDTF">2016-11-18T22:42:18Z</dcterms:modified>
</cp:coreProperties>
</file>