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9605-3966-4E4D-AA4A-283722C89430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B18C-233B-42A1-81B6-8C4A1E900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21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9605-3966-4E4D-AA4A-283722C89430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B18C-233B-42A1-81B6-8C4A1E900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36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9605-3966-4E4D-AA4A-283722C89430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B18C-233B-42A1-81B6-8C4A1E900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39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9605-3966-4E4D-AA4A-283722C89430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B18C-233B-42A1-81B6-8C4A1E900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35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9605-3966-4E4D-AA4A-283722C89430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B18C-233B-42A1-81B6-8C4A1E900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02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9605-3966-4E4D-AA4A-283722C89430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B18C-233B-42A1-81B6-8C4A1E900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32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9605-3966-4E4D-AA4A-283722C89430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B18C-233B-42A1-81B6-8C4A1E900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158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9605-3966-4E4D-AA4A-283722C89430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B18C-233B-42A1-81B6-8C4A1E900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6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9605-3966-4E4D-AA4A-283722C89430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B18C-233B-42A1-81B6-8C4A1E900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70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9605-3966-4E4D-AA4A-283722C89430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B18C-233B-42A1-81B6-8C4A1E900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47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9605-3966-4E4D-AA4A-283722C89430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B18C-233B-42A1-81B6-8C4A1E900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586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19605-3966-4E4D-AA4A-283722C89430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DB18C-233B-42A1-81B6-8C4A1E900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923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1 Project 3 Term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E.Lyon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433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11.14.2014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0" indent="-1143000">
              <a:buFont typeface="+mj-lt"/>
              <a:buAutoNum type="arabicParenR"/>
            </a:pPr>
            <a:endParaRPr lang="en-US" sz="7200" dirty="0" smtClean="0"/>
          </a:p>
          <a:p>
            <a:pPr marL="1143000" indent="-1143000">
              <a:buFont typeface="+mj-lt"/>
              <a:buAutoNum type="arabicParenR"/>
            </a:pPr>
            <a:r>
              <a:rPr lang="en-US" sz="7200" dirty="0" smtClean="0"/>
              <a:t>What is unity?</a:t>
            </a:r>
          </a:p>
          <a:p>
            <a:pPr marL="1143000" indent="-1143000">
              <a:buFont typeface="+mj-lt"/>
              <a:buAutoNum type="arabicParenR"/>
            </a:pPr>
            <a:r>
              <a:rPr lang="en-US" sz="7200" dirty="0" smtClean="0"/>
              <a:t>What is variety?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972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600200"/>
            <a:ext cx="3082089" cy="22098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048000"/>
            <a:ext cx="3040380" cy="35357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4022403"/>
            <a:ext cx="3684837" cy="28355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210" y="1524000"/>
            <a:ext cx="2967990" cy="2223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711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Variety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178094"/>
            <a:ext cx="4648200" cy="309316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371599"/>
            <a:ext cx="4724400" cy="3525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724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Techniques</a:t>
            </a:r>
          </a:p>
          <a:p>
            <a:pPr lvl="1"/>
            <a:r>
              <a:rPr lang="en-US" dirty="0" smtClean="0"/>
              <a:t>Tape and print out</a:t>
            </a:r>
          </a:p>
          <a:p>
            <a:pPr lvl="1"/>
            <a:r>
              <a:rPr lang="en-US" dirty="0" smtClean="0"/>
              <a:t>Stencils</a:t>
            </a:r>
          </a:p>
          <a:p>
            <a:pPr lvl="1"/>
            <a:r>
              <a:rPr lang="en-US" dirty="0" smtClean="0"/>
              <a:t>Stamping(cup)</a:t>
            </a:r>
          </a:p>
          <a:p>
            <a:pPr lvl="1"/>
            <a:r>
              <a:rPr lang="en-US" dirty="0" smtClean="0"/>
              <a:t>Clear gesso(collage something)</a:t>
            </a:r>
          </a:p>
          <a:p>
            <a:pPr lvl="1"/>
            <a:r>
              <a:rPr lang="en-US" dirty="0" smtClean="0"/>
              <a:t>Patterns, create with texture, shapes, lines, etc.</a:t>
            </a:r>
          </a:p>
          <a:p>
            <a:r>
              <a:rPr lang="en-US" dirty="0" smtClean="0"/>
              <a:t>Go big with this project, cardboard, larger paper, canvas! Have fun!</a:t>
            </a:r>
          </a:p>
          <a:p>
            <a:r>
              <a:rPr lang="en-US" dirty="0" smtClean="0"/>
              <a:t>2 Days to complete(today and next class)</a:t>
            </a:r>
          </a:p>
          <a:p>
            <a:pPr lvl="1"/>
            <a:r>
              <a:rPr lang="en-US" dirty="0" smtClean="0"/>
              <a:t>It’s home work if you need extra time over the weekend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67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Unity &amp; Variety Due Today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7" y="4157872"/>
            <a:ext cx="2019300" cy="14478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913" y="2559750"/>
            <a:ext cx="1356360" cy="15773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45" y="2695475"/>
            <a:ext cx="1950720" cy="15011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9750" y="1168680"/>
            <a:ext cx="1973580" cy="1478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250" y="1210590"/>
            <a:ext cx="2095500" cy="13944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440" y="1312050"/>
            <a:ext cx="1981200" cy="1478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210590"/>
            <a:ext cx="1653540" cy="176784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865" y="2646960"/>
            <a:ext cx="3007895" cy="385861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9750" y="2791253"/>
            <a:ext cx="2464650" cy="3670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40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11/18/2014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Turn in your Unity/Variety project in the box</a:t>
            </a:r>
          </a:p>
          <a:p>
            <a:r>
              <a:rPr lang="en-US" sz="4000" dirty="0" smtClean="0"/>
              <a:t>Include a reflection with your project</a:t>
            </a:r>
          </a:p>
          <a:p>
            <a:endParaRPr lang="en-US" sz="4000" dirty="0"/>
          </a:p>
          <a:p>
            <a:r>
              <a:rPr lang="en-US" sz="4000" dirty="0" smtClean="0"/>
              <a:t>Next project Repetition</a:t>
            </a:r>
          </a:p>
          <a:p>
            <a:pPr lvl="1"/>
            <a:r>
              <a:rPr lang="en-US" sz="4000" dirty="0" smtClean="0"/>
              <a:t>DUE Dec. 3rd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438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Clan Pics from AP Art today!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86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116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Day 1 Project 3 Term 2</vt:lpstr>
      <vt:lpstr>Bell Work 11.14.2014</vt:lpstr>
      <vt:lpstr>Unity</vt:lpstr>
      <vt:lpstr>Variety</vt:lpstr>
      <vt:lpstr>Ideas</vt:lpstr>
      <vt:lpstr>Unity &amp; Variety Due Today</vt:lpstr>
      <vt:lpstr>11/18/2014</vt:lpstr>
      <vt:lpstr>Pictures!</vt:lpstr>
    </vt:vector>
  </TitlesOfParts>
  <Company>Ogden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1 Project 3 Term 2</dc:title>
  <dc:creator>Erica Lyon</dc:creator>
  <cp:lastModifiedBy>Erica Lyon</cp:lastModifiedBy>
  <cp:revision>5</cp:revision>
  <dcterms:created xsi:type="dcterms:W3CDTF">2014-11-14T14:27:04Z</dcterms:created>
  <dcterms:modified xsi:type="dcterms:W3CDTF">2014-11-18T22:35:05Z</dcterms:modified>
</cp:coreProperties>
</file>