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9" r:id="rId7"/>
    <p:sldId id="258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10.9.2017 color wheels in water color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8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10.9.2017 Color Wheels!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/>
              <a:t>You will need:</a:t>
            </a:r>
          </a:p>
          <a:p>
            <a:r>
              <a:rPr lang="en-US" sz="3200" b="1" dirty="0" smtClean="0"/>
              <a:t>Watercolor paper and a round brush from the cart</a:t>
            </a:r>
          </a:p>
          <a:p>
            <a:r>
              <a:rPr lang="en-US" sz="3200" b="1" dirty="0" smtClean="0"/>
              <a:t>Paper towel, watercolor set, and water in a container from the back counter</a:t>
            </a:r>
          </a:p>
          <a:p>
            <a:r>
              <a:rPr lang="en-US" sz="3200" b="1" dirty="0" smtClean="0"/>
              <a:t>Thanks for being ready with all your supplies!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5827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We completed a fruit or veggie painting for the BL competition</a:t>
            </a:r>
          </a:p>
          <a:p>
            <a:r>
              <a:rPr lang="en-US" sz="3600" b="1" dirty="0" smtClean="0"/>
              <a:t>We will do another competition piece and spend a few more days on it when we get into acrylic paints soon!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3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Last day to turn in any work for Term 1 October 24</a:t>
            </a:r>
            <a:r>
              <a:rPr lang="en-US" sz="2800" b="1" baseline="30000" dirty="0" smtClean="0"/>
              <a:t>th</a:t>
            </a:r>
            <a:endParaRPr lang="en-US" sz="2800" b="1" dirty="0" smtClean="0"/>
          </a:p>
          <a:p>
            <a:r>
              <a:rPr lang="en-US" sz="2800" b="1" dirty="0" smtClean="0"/>
              <a:t>Art fees need to be paid to Mrs. O’Grady in the bookstore by the end of the semester in order to take your paintings home</a:t>
            </a:r>
          </a:p>
          <a:p>
            <a:r>
              <a:rPr lang="en-US" sz="2800" b="1" dirty="0" smtClean="0"/>
              <a:t>We will be entering work into a few different contest and art shows, so wait to take stuff 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6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487" y="179266"/>
            <a:ext cx="8911687" cy="1280890"/>
          </a:xfrm>
        </p:spPr>
        <p:txBody>
          <a:bodyPr/>
          <a:lstStyle/>
          <a:p>
            <a:r>
              <a:rPr lang="en-US" dirty="0" smtClean="0"/>
              <a:t>Agenda 10.9.2017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6" y="1194486"/>
            <a:ext cx="10766854" cy="4646141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Two colors wheels!</a:t>
            </a:r>
          </a:p>
          <a:p>
            <a:endParaRPr lang="en-US" sz="2000" b="1" dirty="0" smtClean="0"/>
          </a:p>
          <a:p>
            <a:pPr lvl="1"/>
            <a:r>
              <a:rPr lang="en-US" sz="2000" b="1" dirty="0" smtClean="0"/>
              <a:t>The first one we will use the paint sets</a:t>
            </a:r>
          </a:p>
          <a:p>
            <a:pPr lvl="1"/>
            <a:r>
              <a:rPr lang="en-US" sz="2000" b="1" dirty="0" smtClean="0"/>
              <a:t>The second one we will use selected watercolors out of the tubes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Hint for todays class: Pay attention and keep distractions to a minimum(phones, conversations, day dreaming, etc.)</a:t>
            </a:r>
          </a:p>
          <a:p>
            <a:endParaRPr lang="en-US" sz="2000" b="1" dirty="0"/>
          </a:p>
          <a:p>
            <a:r>
              <a:rPr lang="en-US" sz="2000" b="1" dirty="0" smtClean="0"/>
              <a:t>If we get done with extra time you can use that to catch up on paintings or free paint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Next class painting fall leaves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6501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09"/>
            <a:ext cx="3667832" cy="5842593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Color Wheel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Resource: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https://www.youtube.com/watch?v=FI2OYh9cn3Q</a:t>
            </a:r>
          </a:p>
        </p:txBody>
      </p:sp>
      <p:pic>
        <p:nvPicPr>
          <p:cNvPr id="3074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822" y="716693"/>
            <a:ext cx="5039790" cy="539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16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2372557" cy="4516301"/>
          </a:xfrm>
        </p:spPr>
        <p:txBody>
          <a:bodyPr/>
          <a:lstStyle/>
          <a:p>
            <a:r>
              <a:rPr lang="en-US" dirty="0" smtClean="0"/>
              <a:t>Second Color Wheel</a:t>
            </a:r>
            <a:endParaRPr lang="en-US" dirty="0"/>
          </a:p>
        </p:txBody>
      </p:sp>
      <p:pic>
        <p:nvPicPr>
          <p:cNvPr id="2050" name="Picture 2" descr="Image result for watercolor color whe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915" y="280086"/>
            <a:ext cx="6843620" cy="621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63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Time 10.9.2017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any missing assignments</a:t>
            </a:r>
          </a:p>
          <a:p>
            <a:pPr lvl="1"/>
            <a:r>
              <a:rPr lang="en-US" dirty="0" smtClean="0"/>
              <a:t>Monochromatic landscape</a:t>
            </a:r>
          </a:p>
          <a:p>
            <a:pPr lvl="1"/>
            <a:r>
              <a:rPr lang="en-US" dirty="0" smtClean="0"/>
              <a:t>Fruit/Veggie Competition Painting</a:t>
            </a:r>
          </a:p>
          <a:p>
            <a:pPr lvl="1"/>
            <a:r>
              <a:rPr lang="en-US" dirty="0" smtClean="0"/>
              <a:t>Utah Landscape Competition Painting</a:t>
            </a:r>
            <a:endParaRPr lang="en-US" dirty="0"/>
          </a:p>
          <a:p>
            <a:pPr lvl="1"/>
            <a:r>
              <a:rPr lang="en-US" dirty="0" smtClean="0"/>
              <a:t>Anything else you are missing?</a:t>
            </a:r>
          </a:p>
          <a:p>
            <a:r>
              <a:rPr lang="en-US" dirty="0" smtClean="0"/>
              <a:t>Have everything in and your grade is an A!</a:t>
            </a:r>
          </a:p>
          <a:p>
            <a:pPr lvl="1"/>
            <a:r>
              <a:rPr lang="en-US" dirty="0" smtClean="0"/>
              <a:t>Free paint</a:t>
            </a:r>
          </a:p>
          <a:p>
            <a:pPr lvl="1"/>
            <a:r>
              <a:rPr lang="en-US" dirty="0" smtClean="0"/>
              <a:t>Get some of the nice paper and enjoy painting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24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Brushes are your exit pass</a:t>
            </a:r>
          </a:p>
          <a:p>
            <a:r>
              <a:rPr lang="en-US" sz="3200" dirty="0" smtClean="0"/>
              <a:t>Let’s give the tables a wipe down before we put up our chairs</a:t>
            </a:r>
          </a:p>
          <a:p>
            <a:r>
              <a:rPr lang="en-US" sz="3200" dirty="0" smtClean="0"/>
              <a:t>Watercolors in the back open on the counter so they can dry out</a:t>
            </a:r>
          </a:p>
          <a:p>
            <a:endParaRPr lang="en-US" sz="3200" dirty="0"/>
          </a:p>
          <a:p>
            <a:r>
              <a:rPr lang="en-US" sz="3200" dirty="0" smtClean="0"/>
              <a:t>Thanks! Enjoy your Monday, it looks nice outside today, enjoy it before it snows.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633403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</TotalTime>
  <Words>314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Wisp</vt:lpstr>
      <vt:lpstr>10.9.2017 color wheels in water color </vt:lpstr>
      <vt:lpstr>10.9.2017 Color Wheels!</vt:lpstr>
      <vt:lpstr>Last Class</vt:lpstr>
      <vt:lpstr>Reminders</vt:lpstr>
      <vt:lpstr>Agenda 10.9.2017 </vt:lpstr>
      <vt:lpstr>1st Color Wheel  Resource:  https://www.youtube.com/watch?v=FI2OYh9cn3Q</vt:lpstr>
      <vt:lpstr>Second Color Wheel</vt:lpstr>
      <vt:lpstr>Extra Time 10.9.2017</vt:lpstr>
      <vt:lpstr>Clean-Up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3</cp:revision>
  <dcterms:created xsi:type="dcterms:W3CDTF">2017-10-09T17:14:29Z</dcterms:created>
  <dcterms:modified xsi:type="dcterms:W3CDTF">2017-10-09T18:31:03Z</dcterms:modified>
</cp:coreProperties>
</file>