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0" r:id="rId5"/>
    <p:sldId id="258" r:id="rId6"/>
    <p:sldId id="259" r:id="rId7"/>
    <p:sldId id="260" r:id="rId8"/>
    <p:sldId id="261" r:id="rId9"/>
    <p:sldId id="271" r:id="rId10"/>
    <p:sldId id="264" r:id="rId11"/>
    <p:sldId id="266" r:id="rId12"/>
    <p:sldId id="273" r:id="rId13"/>
    <p:sldId id="267" r:id="rId14"/>
    <p:sldId id="268" r:id="rId15"/>
    <p:sldId id="269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5301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Randomness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E.Lyon</a:t>
            </a:r>
            <a:r>
              <a:rPr dirty="0"/>
              <a:t> </a:t>
            </a:r>
            <a:r>
              <a:rPr dirty="0" smtClean="0"/>
              <a:t>20</a:t>
            </a:r>
            <a:r>
              <a:rPr lang="en-US" dirty="0" smtClean="0"/>
              <a:t>16</a:t>
            </a:r>
            <a:r>
              <a:rPr dirty="0" smtClean="0"/>
              <a:t> </a:t>
            </a:r>
            <a:r>
              <a:rPr dirty="0"/>
              <a:t>Art 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xfrm>
            <a:off x="406400" y="803189"/>
            <a:ext cx="12192000" cy="77566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97941">
              <a:defRPr sz="8670"/>
            </a:pPr>
            <a:r>
              <a:rPr dirty="0"/>
              <a:t>Now </a:t>
            </a:r>
            <a:r>
              <a:rPr dirty="0" smtClean="0"/>
              <a:t>what…</a:t>
            </a:r>
            <a:r>
              <a:rPr lang="en-US" dirty="0" smtClean="0"/>
              <a:t>Do </a:t>
            </a:r>
            <a:r>
              <a:rPr dirty="0" smtClean="0"/>
              <a:t>we </a:t>
            </a:r>
            <a:r>
              <a:rPr dirty="0"/>
              <a:t>know about</a:t>
            </a:r>
            <a:r>
              <a:rPr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dirty="0"/>
          </a:p>
          <a:p>
            <a:pPr defTabSz="297941">
              <a:buClr>
                <a:schemeClr val="accent1"/>
              </a:buClr>
              <a:buSzPct val="104999"/>
              <a:defRPr sz="8670"/>
            </a:pPr>
            <a:r>
              <a:rPr lang="en-US" dirty="0" smtClean="0"/>
              <a:t>-</a:t>
            </a:r>
            <a:r>
              <a:rPr dirty="0" smtClean="0"/>
              <a:t>balance</a:t>
            </a:r>
            <a:endParaRPr dirty="0"/>
          </a:p>
          <a:p>
            <a:pPr defTabSz="297941">
              <a:buClr>
                <a:schemeClr val="accent1"/>
              </a:buClr>
              <a:buSzPct val="104999"/>
              <a:defRPr sz="8670"/>
            </a:pPr>
            <a:r>
              <a:rPr lang="en-US" dirty="0" smtClean="0"/>
              <a:t>-C</a:t>
            </a:r>
            <a:r>
              <a:rPr dirty="0" smtClean="0"/>
              <a:t>ontrast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Composition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Bell Work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#2 for Term 2 Art A</a:t>
            </a:r>
          </a:p>
        </p:txBody>
      </p:sp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Randomness Expectations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All these things need to be included in your project</a:t>
            </a:r>
          </a:p>
        </p:txBody>
      </p:sp>
      <p:sp>
        <p:nvSpPr>
          <p:cNvPr id="197" name="Shape 197"/>
          <p:cNvSpPr/>
          <p:nvPr/>
        </p:nvSpPr>
        <p:spPr>
          <a:xfrm>
            <a:off x="814039" y="2772462"/>
            <a:ext cx="12021015" cy="687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 spc="30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endParaRPr sz="4000" b="0" spc="29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6 cow spots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3 bulls eyes(targets)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4 areas with stripes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Only use black and white 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3 areas with checker board design </a:t>
            </a:r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endParaRPr sz="4000" b="0" dirty="0"/>
          </a:p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dirty="0"/>
              <a:t>You can add anything else you want! </a:t>
            </a:r>
            <a:endParaRPr lang="en-US" sz="4000" dirty="0" smtClean="0"/>
          </a:p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dirty="0" smtClean="0"/>
              <a:t>Questions</a:t>
            </a:r>
            <a:r>
              <a:rPr sz="4000" dirty="0"/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58" y="3495598"/>
            <a:ext cx="2514600" cy="1819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743" y="6897044"/>
            <a:ext cx="1676400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143" y="7807025"/>
            <a:ext cx="2152650" cy="2124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07" y="6001694"/>
            <a:ext cx="2552700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338" y="3843938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559" y="4616526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798" y="15367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student 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 few examples of this project from the class website</a:t>
            </a:r>
          </a:p>
          <a:p>
            <a:endParaRPr lang="en-US" sz="6600" dirty="0"/>
          </a:p>
          <a:p>
            <a:r>
              <a:rPr lang="en-US" sz="6600" dirty="0" smtClean="0"/>
              <a:t>www.classwithlyon.com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94337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#2 for Term 2 Art A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Days to work on this</a:t>
            </a:r>
            <a:r>
              <a:rPr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dirty="0"/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5400" dirty="0"/>
              <a:t>Today - </a:t>
            </a:r>
            <a:r>
              <a:rPr lang="en-US" sz="5400" dirty="0" smtClean="0"/>
              <a:t>Monday</a:t>
            </a:r>
            <a:endParaRPr sz="5400" dirty="0"/>
          </a:p>
          <a:p>
            <a:r>
              <a:rPr sz="5400" dirty="0"/>
              <a:t>Next Class - </a:t>
            </a:r>
            <a:r>
              <a:rPr lang="en-US" sz="5400" dirty="0" smtClean="0"/>
              <a:t>Wednesday</a:t>
            </a:r>
            <a:endParaRPr sz="5400" dirty="0"/>
          </a:p>
          <a:p>
            <a:r>
              <a:rPr lang="en-US" sz="5400" dirty="0" smtClean="0"/>
              <a:t>Friday</a:t>
            </a:r>
            <a:r>
              <a:rPr lang="en-US" sz="5400" dirty="0"/>
              <a:t> </a:t>
            </a:r>
            <a:r>
              <a:rPr sz="5400" dirty="0" smtClean="0"/>
              <a:t>- </a:t>
            </a:r>
            <a:r>
              <a:rPr sz="5400" dirty="0"/>
              <a:t>Project </a:t>
            </a:r>
            <a:r>
              <a:rPr sz="5400" dirty="0" smtClean="0"/>
              <a:t>#</a:t>
            </a:r>
            <a:r>
              <a:rPr lang="en-US" sz="5400" dirty="0" smtClean="0"/>
              <a:t>4</a:t>
            </a:r>
            <a:r>
              <a:rPr sz="5400" dirty="0" smtClean="0"/>
              <a:t>: </a:t>
            </a:r>
            <a:r>
              <a:rPr sz="5400" dirty="0"/>
              <a:t>Randomness DUE at the end of class</a:t>
            </a:r>
          </a:p>
          <a:p>
            <a:endParaRPr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406400" y="1149178"/>
            <a:ext cx="12192000" cy="741062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97941">
              <a:defRPr sz="8670"/>
            </a:lvl1pPr>
          </a:lstStyle>
          <a:p>
            <a:r>
              <a:rPr dirty="0"/>
              <a:t>Next class, continue working on Randomness Pro. #2. </a:t>
            </a:r>
            <a:r>
              <a:rPr lang="en-US" dirty="0" smtClean="0"/>
              <a:t>Review</a:t>
            </a:r>
            <a:r>
              <a:rPr dirty="0" smtClean="0"/>
              <a:t> Shading</a:t>
            </a:r>
            <a:r>
              <a:rPr lang="en-US" dirty="0" smtClean="0"/>
              <a:t> techniques </a:t>
            </a:r>
            <a:r>
              <a:rPr dirty="0" smtClean="0"/>
              <a:t>: </a:t>
            </a:r>
            <a:r>
              <a:rPr dirty="0"/>
              <a:t>stippling, cross-hatching, etc.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3"/>
          </p:nvPr>
        </p:nvSpPr>
        <p:spPr>
          <a:xfrm>
            <a:off x="406400" y="516342"/>
            <a:ext cx="11176000" cy="398058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 </a:t>
            </a:r>
            <a:r>
              <a:rPr dirty="0" smtClean="0"/>
              <a:t>#</a:t>
            </a:r>
            <a:r>
              <a:rPr lang="en-US" dirty="0" smtClean="0"/>
              <a:t>4</a:t>
            </a:r>
            <a:r>
              <a:rPr dirty="0" smtClean="0"/>
              <a:t> </a:t>
            </a:r>
            <a:r>
              <a:rPr dirty="0"/>
              <a:t>for Term </a:t>
            </a:r>
            <a:r>
              <a:rPr lang="en-US" dirty="0" smtClean="0"/>
              <a:t>1</a:t>
            </a:r>
            <a:r>
              <a:rPr dirty="0" smtClean="0"/>
              <a:t> </a:t>
            </a:r>
            <a:r>
              <a:rPr dirty="0"/>
              <a:t>Art A</a:t>
            </a:r>
          </a:p>
        </p:txBody>
      </p:sp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Exit Pass </a:t>
            </a:r>
            <a:r>
              <a:rPr lang="en-US" dirty="0" smtClean="0"/>
              <a:t>10.9.2017</a:t>
            </a:r>
            <a:endParaRPr dirty="0"/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87755" indent="-587755" defTabSz="519937">
              <a:spcBef>
                <a:spcPts val="2400"/>
              </a:spcBef>
              <a:buClrTx/>
              <a:buSzPct val="100000"/>
              <a:buFontTx/>
              <a:buAutoNum type="arabicPeriod"/>
              <a:defRPr sz="3026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sz="3600" dirty="0"/>
              <a:t>After learning about</a:t>
            </a:r>
            <a:r>
              <a:rPr sz="3600" u="sng" dirty="0"/>
              <a:t> contrast</a:t>
            </a:r>
            <a:r>
              <a:rPr sz="3600" dirty="0"/>
              <a:t>, what is your understanding of it now?</a:t>
            </a:r>
          </a:p>
          <a:p>
            <a:pPr marL="587755" indent="-587755" defTabSz="519937">
              <a:spcBef>
                <a:spcPts val="2400"/>
              </a:spcBef>
              <a:buClrTx/>
              <a:buSzPct val="100000"/>
              <a:buFontTx/>
              <a:buAutoNum type="arabicPeriod"/>
              <a:defRPr sz="3026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sz="3600" dirty="0" smtClean="0"/>
              <a:t>How </a:t>
            </a:r>
            <a:r>
              <a:rPr sz="3600" dirty="0"/>
              <a:t>would you describe</a:t>
            </a:r>
            <a:r>
              <a:rPr sz="3600" u="sng" dirty="0"/>
              <a:t> balance</a:t>
            </a:r>
            <a:r>
              <a:rPr sz="3600" dirty="0"/>
              <a:t> in art</a:t>
            </a:r>
            <a:r>
              <a:rPr sz="3600" dirty="0" smtClean="0"/>
              <a:t>?</a:t>
            </a:r>
            <a:endParaRPr lang="en-US" sz="3600" dirty="0" smtClean="0"/>
          </a:p>
          <a:p>
            <a:pPr marL="587755" indent="-587755" defTabSz="519937">
              <a:spcBef>
                <a:spcPts val="2400"/>
              </a:spcBef>
              <a:buClrTx/>
              <a:buSzPct val="100000"/>
              <a:buFontTx/>
              <a:buAutoNum type="arabicPeriod"/>
              <a:defRPr sz="3026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en-US" sz="3600" dirty="0" smtClean="0"/>
              <a:t>What are you most excited about with this art project?</a:t>
            </a:r>
          </a:p>
          <a:p>
            <a:pPr marL="587755" indent="-587755" defTabSz="519937">
              <a:spcBef>
                <a:spcPts val="2400"/>
              </a:spcBef>
              <a:buClrTx/>
              <a:buSzPct val="100000"/>
              <a:buFontTx/>
              <a:buAutoNum type="arabicPeriod"/>
              <a:defRPr sz="3026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en-US" sz="3600" dirty="0" smtClean="0"/>
              <a:t>How many days do you have to work on it?</a:t>
            </a:r>
          </a:p>
          <a:p>
            <a:pPr marL="587755" indent="-587755" defTabSz="519937">
              <a:spcBef>
                <a:spcPts val="2400"/>
              </a:spcBef>
              <a:buClrTx/>
              <a:buSzPct val="100000"/>
              <a:buFontTx/>
              <a:buAutoNum type="arabicPeriod"/>
              <a:defRPr sz="3026"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rPr lang="en-US" sz="3600" dirty="0" smtClean="0"/>
              <a:t>When is the last day to turn in late work</a:t>
            </a:r>
            <a:r>
              <a:rPr lang="en-US" sz="3600" dirty="0" smtClean="0"/>
              <a:t>?(hint it says on the board to the left)</a:t>
            </a:r>
            <a:endParaRPr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3"/>
          </p:nvPr>
        </p:nvSpPr>
        <p:spPr>
          <a:xfrm>
            <a:off x="406400" y="516342"/>
            <a:ext cx="11176000" cy="398058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 </a:t>
            </a:r>
            <a:r>
              <a:rPr lang="en-US" dirty="0" smtClean="0"/>
              <a:t>Randomness</a:t>
            </a:r>
            <a:r>
              <a:rPr dirty="0" smtClean="0"/>
              <a:t> </a:t>
            </a:r>
            <a:r>
              <a:rPr dirty="0"/>
              <a:t>for Term </a:t>
            </a:r>
            <a:r>
              <a:rPr lang="en-US" dirty="0" smtClean="0"/>
              <a:t>1</a:t>
            </a:r>
            <a:r>
              <a:rPr dirty="0" smtClean="0"/>
              <a:t> </a:t>
            </a:r>
            <a:r>
              <a:rPr dirty="0"/>
              <a:t>Art A</a:t>
            </a:r>
          </a:p>
        </p:txBody>
      </p:sp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Bell Work </a:t>
            </a:r>
            <a:r>
              <a:rPr lang="en-US" dirty="0" smtClean="0"/>
              <a:t>10.9.2017</a:t>
            </a:r>
            <a:endParaRPr dirty="0"/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On the next blank page in your sketchbook</a:t>
            </a:r>
            <a:endParaRPr dirty="0"/>
          </a:p>
          <a:p>
            <a:pPr marL="660400" indent="-660400">
              <a:buClrTx/>
              <a:buSzPct val="100000"/>
              <a:buFontTx/>
              <a:buAutoNum type="arabicPeriod"/>
            </a:pPr>
            <a:r>
              <a:rPr sz="4400" dirty="0"/>
              <a:t>When you hear the word </a:t>
            </a:r>
            <a:r>
              <a:rPr sz="4400" u="sng" dirty="0">
                <a:latin typeface="Avenir Next Demi Bold"/>
                <a:ea typeface="Avenir Next Demi Bold"/>
                <a:cs typeface="Avenir Next Demi Bold"/>
                <a:sym typeface="Avenir Next Demi Bold"/>
              </a:rPr>
              <a:t>balance</a:t>
            </a:r>
            <a:r>
              <a:rPr sz="4400" dirty="0"/>
              <a:t>, what do you think of?</a:t>
            </a:r>
          </a:p>
          <a:p>
            <a:pPr marL="660400" indent="-660400">
              <a:buClrTx/>
              <a:buSzPct val="100000"/>
              <a:buFontTx/>
              <a:buAutoNum type="arabicPeriod"/>
            </a:pPr>
            <a:r>
              <a:rPr sz="4400" dirty="0"/>
              <a:t>What is</a:t>
            </a:r>
            <a:r>
              <a:rPr sz="4400" u="sng" dirty="0">
                <a:latin typeface="Avenir Next Demi Bold"/>
                <a:ea typeface="Avenir Next Demi Bold"/>
                <a:cs typeface="Avenir Next Demi Bold"/>
                <a:sym typeface="Avenir Next Demi Bold"/>
              </a:rPr>
              <a:t> balance</a:t>
            </a:r>
            <a:r>
              <a:rPr sz="4400" dirty="0"/>
              <a:t> in art?</a:t>
            </a:r>
          </a:p>
          <a:p>
            <a:pPr marL="660400" indent="-660400">
              <a:buClrTx/>
              <a:buSzPct val="100000"/>
              <a:buFontTx/>
              <a:buAutoNum type="arabicPeriod"/>
            </a:pPr>
            <a:r>
              <a:rPr sz="4400" dirty="0"/>
              <a:t>Explain what your understanding of </a:t>
            </a:r>
            <a:r>
              <a:rPr sz="4400" u="sng" dirty="0">
                <a:latin typeface="Avenir Next Demi Bold"/>
                <a:ea typeface="Avenir Next Demi Bold"/>
                <a:cs typeface="Avenir Next Demi Bold"/>
                <a:sym typeface="Avenir Next Demi Bold"/>
              </a:rPr>
              <a:t>contrast </a:t>
            </a:r>
            <a:r>
              <a:rPr sz="4400" dirty="0"/>
              <a:t>is?</a:t>
            </a:r>
          </a:p>
          <a:p>
            <a:pPr marL="660400" indent="-660400">
              <a:buClrTx/>
              <a:buSzPct val="100000"/>
              <a:buFontTx/>
              <a:buAutoNum type="arabicPeriod"/>
            </a:pPr>
            <a:r>
              <a:rPr sz="4400" dirty="0"/>
              <a:t>What is a </a:t>
            </a:r>
            <a:r>
              <a:rPr sz="4400" u="sng" dirty="0">
                <a:latin typeface="Avenir Next Demi Bold"/>
                <a:ea typeface="Avenir Next Demi Bold"/>
                <a:cs typeface="Avenir Next Demi Bold"/>
                <a:sym typeface="Avenir Next Demi Bold"/>
              </a:rPr>
              <a:t>composition</a:t>
            </a:r>
            <a:r>
              <a:rPr sz="4400" dirty="0"/>
              <a:t> in art?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10.9.2017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practice classical drawing skills</a:t>
            </a:r>
          </a:p>
          <a:p>
            <a:pPr lvl="1"/>
            <a:r>
              <a:rPr lang="en-US" dirty="0" smtClean="0"/>
              <a:t>Notional space</a:t>
            </a:r>
          </a:p>
          <a:p>
            <a:pPr lvl="1"/>
            <a:r>
              <a:rPr lang="en-US" dirty="0" smtClean="0"/>
              <a:t>Envelopes</a:t>
            </a:r>
          </a:p>
          <a:p>
            <a:pPr lvl="2"/>
            <a:r>
              <a:rPr lang="en-US" dirty="0" smtClean="0"/>
              <a:t>Proportions</a:t>
            </a:r>
          </a:p>
          <a:p>
            <a:r>
              <a:rPr lang="en-US" dirty="0" smtClean="0"/>
              <a:t>Masks were turned in on Tuesday</a:t>
            </a:r>
          </a:p>
          <a:p>
            <a:pPr lvl="1"/>
            <a:r>
              <a:rPr lang="en-US" dirty="0" smtClean="0"/>
              <a:t>Reminder: you need to pay your art fee to the bookstore &amp; show me the receipt befor</a:t>
            </a:r>
            <a:r>
              <a:rPr lang="en-US" dirty="0" smtClean="0"/>
              <a:t>e you can take your mask or any other art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199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10.9.2017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games to go with the art elements</a:t>
            </a:r>
          </a:p>
          <a:p>
            <a:pPr lvl="1"/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Contract</a:t>
            </a:r>
          </a:p>
          <a:p>
            <a:r>
              <a:rPr lang="en-US" dirty="0" smtClean="0"/>
              <a:t>What is the </a:t>
            </a:r>
            <a:r>
              <a:rPr lang="en-US" dirty="0" smtClean="0"/>
              <a:t>Randomness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 smtClean="0"/>
          </a:p>
          <a:p>
            <a:r>
              <a:rPr lang="en-US" dirty="0" smtClean="0"/>
              <a:t>Studio </a:t>
            </a:r>
            <a:r>
              <a:rPr lang="en-US" dirty="0" smtClean="0"/>
              <a:t>Time today - Sketching </a:t>
            </a:r>
          </a:p>
          <a:p>
            <a:pPr lvl="1"/>
            <a:r>
              <a:rPr lang="en-US" dirty="0" smtClean="0"/>
              <a:t>3 sketches by the end of class, ideas for how your final will look</a:t>
            </a:r>
          </a:p>
          <a:p>
            <a:r>
              <a:rPr lang="en-US" dirty="0" smtClean="0"/>
              <a:t>Exit Pass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34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Balance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Balance Game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406400" y="1260389"/>
            <a:ext cx="12192000" cy="4810211"/>
          </a:xfrm>
          <a:prstGeom prst="rect">
            <a:avLst/>
          </a:prstGeom>
        </p:spPr>
        <p:txBody>
          <a:bodyPr>
            <a:normAutofit/>
          </a:bodyPr>
          <a:lstStyle>
            <a:lvl1pPr defTabSz="514095">
              <a:spcBef>
                <a:spcPts val="2000"/>
              </a:spcBef>
              <a:defRPr sz="4752"/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dirty="0"/>
              <a:t>you will need scratch paper for this, </a:t>
            </a:r>
            <a:endParaRPr lang="en-US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dirty="0" smtClean="0"/>
              <a:t>something </a:t>
            </a:r>
            <a:r>
              <a:rPr dirty="0"/>
              <a:t>to write with, </a:t>
            </a:r>
            <a:endParaRPr lang="en-US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dirty="0" smtClean="0"/>
              <a:t>and </a:t>
            </a:r>
            <a:r>
              <a:rPr dirty="0"/>
              <a:t>a partner!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Contrast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Contrast Game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sz="quarter" idx="1"/>
          </p:nvPr>
        </p:nvSpPr>
        <p:spPr>
          <a:xfrm>
            <a:off x="406400" y="383059"/>
            <a:ext cx="12192000" cy="5687541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spcBef>
                <a:spcPts val="1800"/>
              </a:spcBef>
              <a:defRPr sz="4374"/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dirty="0"/>
              <a:t>You will need a new partner for this, a new piece of scratch paper and something to write </a:t>
            </a:r>
            <a:r>
              <a:rPr dirty="0" smtClean="0"/>
              <a:t>with</a:t>
            </a:r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write down an emotion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Have your partner come up with an opposite emotion, see how many of these you can get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847171"/>
            <a:ext cx="12192000" cy="5284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that apply to art?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406400" y="1802780"/>
            <a:ext cx="12192000" cy="1803400"/>
          </a:xfrm>
        </p:spPr>
        <p:txBody>
          <a:bodyPr/>
          <a:lstStyle/>
          <a:p>
            <a:r>
              <a:rPr lang="en-US" dirty="0" smtClean="0"/>
              <a:t>Let’s chat about the last game…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72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374</Words>
  <Application>Microsoft Office PowerPoint</Application>
  <PresentationFormat>Custom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Avenir Next</vt:lpstr>
      <vt:lpstr>Avenir Next Demi Bold</vt:lpstr>
      <vt:lpstr>Avenir Next Medium</vt:lpstr>
      <vt:lpstr>DIN Alternate</vt:lpstr>
      <vt:lpstr>DIN Condensed</vt:lpstr>
      <vt:lpstr>Garamond</vt:lpstr>
      <vt:lpstr>Helvetica</vt:lpstr>
      <vt:lpstr>Helvetica Neue</vt:lpstr>
      <vt:lpstr>Wingdings</vt:lpstr>
      <vt:lpstr>New_Template7</vt:lpstr>
      <vt:lpstr>Randomness</vt:lpstr>
      <vt:lpstr>Bell Work 10.9.2017</vt:lpstr>
      <vt:lpstr>last class</vt:lpstr>
      <vt:lpstr>Agenda</vt:lpstr>
      <vt:lpstr>Balance</vt:lpstr>
      <vt:lpstr>Balance Game</vt:lpstr>
      <vt:lpstr>Contrast</vt:lpstr>
      <vt:lpstr>Contrast Game</vt:lpstr>
      <vt:lpstr>How did that apply to art?</vt:lpstr>
      <vt:lpstr>Now what…Do we know about:  -balance -Contrast -Composition  Review Bell Work</vt:lpstr>
      <vt:lpstr>Randomness Expectations</vt:lpstr>
      <vt:lpstr>Past student work</vt:lpstr>
      <vt:lpstr>Days to work on this: 3</vt:lpstr>
      <vt:lpstr>Next class, continue working on Randomness Pro. #2. Review Shading techniques : stippling, cross-hatching, etc. </vt:lpstr>
      <vt:lpstr>Exit Pass 10.9.2017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Randomness</dc:title>
  <dc:creator>Erica Lyon</dc:creator>
  <cp:lastModifiedBy>Erica Lyon</cp:lastModifiedBy>
  <cp:revision>3</cp:revision>
  <dcterms:modified xsi:type="dcterms:W3CDTF">2017-10-09T18:32:48Z</dcterms:modified>
</cp:coreProperties>
</file>