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4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5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6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9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9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C429-6FF0-4CBB-9372-4FCB02164AF5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948C-9504-4427-8C52-3D13DA60A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of Self Portraits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5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Self-Portraits!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your self-portraits today by the end of class</a:t>
            </a:r>
          </a:p>
          <a:p>
            <a:r>
              <a:rPr lang="en-US" dirty="0" smtClean="0"/>
              <a:t>Make sure to:</a:t>
            </a:r>
          </a:p>
          <a:p>
            <a:pPr lvl="1"/>
            <a:r>
              <a:rPr lang="en-US" dirty="0" smtClean="0"/>
              <a:t>Shade with colored pencil, sharing pencils, or watercolor</a:t>
            </a:r>
          </a:p>
          <a:p>
            <a:pPr lvl="1"/>
            <a:r>
              <a:rPr lang="en-US" dirty="0" smtClean="0"/>
              <a:t>Add some kind of a background</a:t>
            </a:r>
          </a:p>
          <a:p>
            <a:pPr lvl="1"/>
            <a:r>
              <a:rPr lang="en-US" dirty="0" smtClean="0"/>
              <a:t>Take your art from ‘so’ to ‘Oh!’….</a:t>
            </a:r>
          </a:p>
          <a:p>
            <a:r>
              <a:rPr lang="en-US" dirty="0" smtClean="0"/>
              <a:t>Next class: Good vs. Evil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Day 2 of Self Portraits </vt:lpstr>
      <vt:lpstr>Finish Self-Portraits!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of Self Portraits </dc:title>
  <dc:creator>Erica Lyon</dc:creator>
  <cp:lastModifiedBy>Erica Lyon</cp:lastModifiedBy>
  <cp:revision>1</cp:revision>
  <dcterms:created xsi:type="dcterms:W3CDTF">2014-10-06T17:11:41Z</dcterms:created>
  <dcterms:modified xsi:type="dcterms:W3CDTF">2014-10-06T17:13:43Z</dcterms:modified>
</cp:coreProperties>
</file>