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"/>
  </p:notesMasterIdLst>
  <p:handoutMasterIdLst>
    <p:handoutMasterId r:id="rId7"/>
  </p:handoutMasterIdLst>
  <p:sldIdLst>
    <p:sldId id="257" r:id="rId3"/>
    <p:sldId id="269" r:id="rId4"/>
    <p:sldId id="275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336" y="10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10/3/2017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10/3/2017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10/3/2017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10/3/2017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10/3/2017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Rainy Sky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Painting 1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a piece of watercolor paper on the cart on your way in</a:t>
            </a:r>
          </a:p>
          <a:p>
            <a:r>
              <a:rPr lang="en-US" dirty="0" smtClean="0"/>
              <a:t>Pick up a flat brush and a round brush on the cart on the way in</a:t>
            </a:r>
          </a:p>
          <a:p>
            <a:r>
              <a:rPr lang="en-US" dirty="0" smtClean="0"/>
              <a:t>Get a container and put water in it </a:t>
            </a:r>
          </a:p>
          <a:p>
            <a:r>
              <a:rPr lang="en-US" dirty="0" smtClean="0"/>
              <a:t>Get a paper towel </a:t>
            </a:r>
          </a:p>
          <a:p>
            <a:r>
              <a:rPr lang="en-US" dirty="0" smtClean="0"/>
              <a:t>Be ready at your desk to paint</a:t>
            </a:r>
          </a:p>
          <a:p>
            <a:r>
              <a:rPr lang="en-US" dirty="0" smtClean="0"/>
              <a:t>You will want to tape down your paper today </a:t>
            </a:r>
          </a:p>
          <a:p>
            <a:r>
              <a:rPr lang="en-US" dirty="0" smtClean="0"/>
              <a:t>There is tape and color palettes on your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026" name="Picture 2" descr="Image result for mac stevenson artis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2" y="1752600"/>
            <a:ext cx="10210800" cy="49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73</Words>
  <Application>Microsoft Office PowerPoint</Application>
  <PresentationFormat>Custom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Palatino Linotype</vt:lpstr>
      <vt:lpstr>Watercolor_16x9</vt:lpstr>
      <vt:lpstr>Rainy Sky</vt:lpstr>
      <vt:lpstr>Do</vt:lpstr>
      <vt:lpstr>=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2017-10-03T18:21:53Z</dcterms:created>
  <dcterms:modified xsi:type="dcterms:W3CDTF">2017-10-03T21:03:00Z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