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18" r:id="rId2"/>
    <p:sldId id="315" r:id="rId3"/>
    <p:sldId id="313" r:id="rId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475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73251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EB90BD-B6CE-46B7-997F-7313B992CCDC}" type="datetimeFigureOut">
              <a:rPr lang="en-US" smtClean="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2430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B9D11F-B188-461D-B23F-39381795C052}" type="datetimeFigureOut">
              <a:rPr lang="en-US" smtClean="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41110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E6D8D9-55A2-4063-B0F3-121F44549695}" type="datetimeFigureOut">
              <a:rPr lang="en-US" smtClean="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28576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4B24536-994D-4021-A283-9F449C0DB509}" type="datetimeFigureOut">
              <a:rPr lang="en-US" smtClean="0"/>
              <a:t>10/3/2017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59636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CBBBB78-C96F-47B7-AB17-D852CA960AC9}" type="datetimeFigureOut">
              <a:rPr lang="en-US" smtClean="0"/>
              <a:t>10/3/2017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06232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74814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3986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2DE42F4-6EEF-4EF7-8ED4-2208F0F89A08}" type="datetimeFigureOut">
              <a:rPr lang="en-US" smtClean="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217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081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4032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2639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E99F462-093F-4566-844B-4C71F2739DA5}" type="datetimeFigureOut">
              <a:rPr lang="en-US" smtClean="0"/>
              <a:t>10/3/2017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02310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D24A7AC-904D-4781-85BA-7D10C17ED021}" type="datetimeFigureOut">
              <a:rPr lang="en-US" smtClean="0"/>
              <a:t>10/3/2017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658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E331444B-B92B-4E27-8C94-BB93EAF5CB18}" type="datetimeFigureOut">
              <a:rPr lang="en-US" smtClean="0"/>
              <a:t>10/3/2017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539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4056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D6E9DEC-419B-4CC5-A080-3B06BD5A8291}" type="datetimeFigureOut">
              <a:rPr lang="en-US" smtClean="0"/>
              <a:t>10/3/2017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98588872"/>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Day of Mask Project</a:t>
            </a:r>
            <a:endParaRPr lang="en-US" dirty="0"/>
          </a:p>
        </p:txBody>
      </p:sp>
      <p:sp>
        <p:nvSpPr>
          <p:cNvPr id="3" name="Content Placeholder 2"/>
          <p:cNvSpPr>
            <a:spLocks noGrp="1"/>
          </p:cNvSpPr>
          <p:nvPr>
            <p:ph idx="1"/>
          </p:nvPr>
        </p:nvSpPr>
        <p:spPr/>
        <p:txBody>
          <a:bodyPr>
            <a:noAutofit/>
          </a:bodyPr>
          <a:lstStyle/>
          <a:p>
            <a:r>
              <a:rPr lang="en-US" sz="2400" b="1" dirty="0" smtClean="0"/>
              <a:t>Today is the last day we are working on the masks in class</a:t>
            </a:r>
          </a:p>
          <a:p>
            <a:r>
              <a:rPr lang="en-US" sz="2400" b="1" dirty="0" smtClean="0"/>
              <a:t>If you need extra time after today you can come in for study hall or after school</a:t>
            </a:r>
          </a:p>
          <a:p>
            <a:r>
              <a:rPr lang="en-US" sz="2400" b="1" dirty="0" smtClean="0"/>
              <a:t>Look at your mask and </a:t>
            </a:r>
            <a:r>
              <a:rPr lang="en-US" sz="2400" b="1" u="sng" dirty="0" smtClean="0"/>
              <a:t>think</a:t>
            </a:r>
            <a:r>
              <a:rPr lang="en-US" sz="2400" b="1" dirty="0" smtClean="0"/>
              <a:t> about these questions:</a:t>
            </a:r>
          </a:p>
          <a:p>
            <a:pPr lvl="1"/>
            <a:r>
              <a:rPr lang="en-US" sz="2400" b="1" dirty="0" smtClean="0"/>
              <a:t>Did you build up your mask or add something to it(cardboard, tissue paper, found objects from home, etc.)?</a:t>
            </a:r>
          </a:p>
          <a:p>
            <a:pPr lvl="1"/>
            <a:r>
              <a:rPr lang="en-US" sz="2400" b="1" dirty="0" smtClean="0"/>
              <a:t>Are the paint layers on your mask thick enough so that you don’t see the holes of the plaster? </a:t>
            </a:r>
          </a:p>
        </p:txBody>
      </p:sp>
    </p:spTree>
    <p:extLst>
      <p:ext uri="{BB962C8B-B14F-4D97-AF65-F5344CB8AC3E}">
        <p14:creationId xmlns:p14="http://schemas.microsoft.com/office/powerpoint/2010/main" val="1618355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80147" cy="1400530"/>
          </a:xfrm>
        </p:spPr>
        <p:txBody>
          <a:bodyPr/>
          <a:lstStyle/>
          <a:p>
            <a:r>
              <a:rPr lang="en-US" dirty="0" smtClean="0"/>
              <a:t>Studio Time – </a:t>
            </a:r>
            <a:r>
              <a:rPr lang="en-US" dirty="0" smtClean="0"/>
              <a:t>Masks DUE today by the end of class</a:t>
            </a:r>
            <a:endParaRPr lang="en-US" dirty="0"/>
          </a:p>
        </p:txBody>
      </p:sp>
      <p:sp>
        <p:nvSpPr>
          <p:cNvPr id="3" name="Content Placeholder 2"/>
          <p:cNvSpPr>
            <a:spLocks noGrp="1"/>
          </p:cNvSpPr>
          <p:nvPr>
            <p:ph idx="1"/>
          </p:nvPr>
        </p:nvSpPr>
        <p:spPr>
          <a:xfrm>
            <a:off x="95250" y="1577129"/>
            <a:ext cx="12096750" cy="5280871"/>
          </a:xfrm>
        </p:spPr>
        <p:txBody>
          <a:bodyPr>
            <a:normAutofit/>
          </a:bodyPr>
          <a:lstStyle/>
          <a:p>
            <a:r>
              <a:rPr lang="en-US" sz="2800" b="1" dirty="0" smtClean="0"/>
              <a:t>Masks Due by the end of class</a:t>
            </a:r>
          </a:p>
          <a:p>
            <a:r>
              <a:rPr lang="en-US" sz="2800" b="1" dirty="0" smtClean="0"/>
              <a:t>If you need a travel pass for today or if you want to stay after school that is a way you can get more time to work on the mask</a:t>
            </a:r>
            <a:endParaRPr lang="en-US" sz="2800" b="1" dirty="0" smtClean="0"/>
          </a:p>
          <a:p>
            <a:r>
              <a:rPr lang="en-US" sz="2800" b="1" dirty="0" smtClean="0"/>
              <a:t>Complete the reflection and the rubric</a:t>
            </a:r>
          </a:p>
          <a:p>
            <a:r>
              <a:rPr lang="en-US" sz="2800" b="1" dirty="0" smtClean="0"/>
              <a:t>Turn everything in on the cart with the reflection and the rubric under your mask</a:t>
            </a:r>
          </a:p>
          <a:p>
            <a:r>
              <a:rPr lang="en-US" sz="2800" b="1" dirty="0" smtClean="0"/>
              <a:t>Make sure you name is on the inside of your mask</a:t>
            </a:r>
          </a:p>
          <a:p>
            <a:r>
              <a:rPr lang="en-US" sz="2800" b="1" dirty="0" smtClean="0"/>
              <a:t>Once you have paid your fee to the bookstore and shown me the receipt you can take your mask home</a:t>
            </a:r>
            <a:endParaRPr lang="en-US" sz="2800" b="1" dirty="0" smtClean="0"/>
          </a:p>
          <a:p>
            <a:endParaRPr lang="en-US" sz="2800" b="1" dirty="0" smtClean="0"/>
          </a:p>
        </p:txBody>
      </p:sp>
    </p:spTree>
    <p:extLst>
      <p:ext uri="{BB962C8B-B14F-4D97-AF65-F5344CB8AC3E}">
        <p14:creationId xmlns:p14="http://schemas.microsoft.com/office/powerpoint/2010/main" val="8932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up!</a:t>
            </a:r>
            <a:endParaRPr lang="en-US" dirty="0"/>
          </a:p>
        </p:txBody>
      </p:sp>
      <p:sp>
        <p:nvSpPr>
          <p:cNvPr id="3" name="Content Placeholder 2"/>
          <p:cNvSpPr>
            <a:spLocks noGrp="1"/>
          </p:cNvSpPr>
          <p:nvPr>
            <p:ph idx="1"/>
          </p:nvPr>
        </p:nvSpPr>
        <p:spPr>
          <a:xfrm>
            <a:off x="90616" y="1647568"/>
            <a:ext cx="11920152" cy="4600831"/>
          </a:xfrm>
        </p:spPr>
        <p:txBody>
          <a:bodyPr>
            <a:normAutofit/>
          </a:bodyPr>
          <a:lstStyle/>
          <a:p>
            <a:r>
              <a:rPr lang="en-US" sz="2800" dirty="0" smtClean="0"/>
              <a:t>Leave the paper on the tables for the next class </a:t>
            </a:r>
            <a:r>
              <a:rPr lang="en-US" sz="2800" dirty="0" smtClean="0"/>
              <a:t>period</a:t>
            </a:r>
          </a:p>
          <a:p>
            <a:r>
              <a:rPr lang="en-US" sz="2800" dirty="0" smtClean="0"/>
              <a:t>Wash your brushes and put supplies back where you found them</a:t>
            </a:r>
            <a:endParaRPr lang="en-US" sz="2800" dirty="0" smtClean="0"/>
          </a:p>
          <a:p>
            <a:r>
              <a:rPr lang="en-US" sz="2800" dirty="0" smtClean="0"/>
              <a:t>All </a:t>
            </a:r>
            <a:r>
              <a:rPr lang="en-US" sz="2800" dirty="0" smtClean="0"/>
              <a:t>masks need to be left on the cart </a:t>
            </a:r>
            <a:r>
              <a:rPr lang="en-US" sz="2800" dirty="0" smtClean="0"/>
              <a:t>with your rubric and reflection</a:t>
            </a:r>
          </a:p>
          <a:p>
            <a:r>
              <a:rPr lang="en-US" sz="2800" dirty="0" smtClean="0"/>
              <a:t>See you all Thursday, we will review the rotational drawing activity you did with the sub last week and learn some drawing tricks to help you with the next project(One Point Perspective)</a:t>
            </a:r>
            <a:endParaRPr lang="en-US" sz="2800" dirty="0" smtClean="0"/>
          </a:p>
        </p:txBody>
      </p:sp>
    </p:spTree>
    <p:extLst>
      <p:ext uri="{BB962C8B-B14F-4D97-AF65-F5344CB8AC3E}">
        <p14:creationId xmlns:p14="http://schemas.microsoft.com/office/powerpoint/2010/main" val="19680701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680</TotalTime>
  <Words>260</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Wingdings 3</vt:lpstr>
      <vt:lpstr>Ion</vt:lpstr>
      <vt:lpstr>Final Day of Mask Project</vt:lpstr>
      <vt:lpstr>Studio Time – Masks DUE today by the end of class</vt:lpstr>
      <vt:lpstr>Clean up!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Starter for today</dc:title>
  <dc:creator>Patricia Francesconi</dc:creator>
  <cp:lastModifiedBy>Erica Lyon</cp:lastModifiedBy>
  <cp:revision>21</cp:revision>
  <cp:lastPrinted>2016-08-18T16:26:21Z</cp:lastPrinted>
  <dcterms:created xsi:type="dcterms:W3CDTF">2014-09-08T13:49:22Z</dcterms:created>
  <dcterms:modified xsi:type="dcterms:W3CDTF">2017-10-03T21:00:46Z</dcterms:modified>
</cp:coreProperties>
</file>