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62" r:id="rId5"/>
    <p:sldId id="259" r:id="rId6"/>
    <p:sldId id="261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850311-FE54-46EF-B3F2-C45C3DD18833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C2E4B7-4A30-4A42-8B2A-1AEE4FAFF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40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Painting Class</a:t>
            </a:r>
            <a:br>
              <a:rPr lang="en-US" dirty="0" smtClean="0"/>
            </a:br>
            <a:r>
              <a:rPr lang="en-US" dirty="0" smtClean="0"/>
              <a:t>Utah Landscapes </a:t>
            </a:r>
            <a:br>
              <a:rPr lang="en-US" dirty="0" smtClean="0"/>
            </a:br>
            <a:r>
              <a:rPr lang="en-US" dirty="0" smtClean="0"/>
              <a:t>Competition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10.3.2016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47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you Utah Landscape Painting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843" y="807309"/>
            <a:ext cx="7587049" cy="580767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Please wait for instructions, before you get painting supplies</a:t>
            </a:r>
          </a:p>
          <a:p>
            <a:r>
              <a:rPr lang="en-US" sz="4000" dirty="0" smtClean="0"/>
              <a:t>Thank you!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832" y="2219181"/>
            <a:ext cx="4556168" cy="455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24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611" y="345731"/>
            <a:ext cx="10114233" cy="600564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are all part of a community</a:t>
            </a:r>
          </a:p>
          <a:p>
            <a:endParaRPr lang="en-US" sz="3200" dirty="0"/>
          </a:p>
          <a:p>
            <a:r>
              <a:rPr lang="en-US" sz="3200" dirty="0" smtClean="0"/>
              <a:t>Areas of community:</a:t>
            </a:r>
          </a:p>
          <a:p>
            <a:pPr lvl="1"/>
            <a:r>
              <a:rPr lang="en-US" sz="3000" dirty="0" smtClean="0"/>
              <a:t>School</a:t>
            </a:r>
          </a:p>
          <a:p>
            <a:pPr lvl="1"/>
            <a:r>
              <a:rPr lang="en-US" sz="3000" dirty="0" smtClean="0"/>
              <a:t>Driving</a:t>
            </a:r>
          </a:p>
          <a:p>
            <a:pPr lvl="1"/>
            <a:r>
              <a:rPr lang="en-US" sz="3000" dirty="0" smtClean="0"/>
              <a:t>Family unit</a:t>
            </a:r>
          </a:p>
          <a:p>
            <a:pPr lvl="1"/>
            <a:r>
              <a:rPr lang="en-US" sz="3000" dirty="0" smtClean="0"/>
              <a:t>Friends</a:t>
            </a:r>
          </a:p>
          <a:p>
            <a:pPr lvl="1"/>
            <a:r>
              <a:rPr lang="en-US" sz="3000" dirty="0" smtClean="0"/>
              <a:t>Social networks</a:t>
            </a:r>
          </a:p>
          <a:p>
            <a:pPr lvl="1"/>
            <a:r>
              <a:rPr lang="en-US" sz="3000" dirty="0" smtClean="0"/>
              <a:t>Work</a:t>
            </a:r>
            <a:endParaRPr lang="en-US" sz="3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45731"/>
            <a:ext cx="5006976" cy="62320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302" y="1236420"/>
            <a:ext cx="1790700" cy="1790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346" y="3138616"/>
            <a:ext cx="2410656" cy="3439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48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092"/>
            <a:ext cx="10131425" cy="1456267"/>
          </a:xfrm>
        </p:spPr>
        <p:txBody>
          <a:bodyPr/>
          <a:lstStyle/>
          <a:p>
            <a:r>
              <a:rPr lang="en-US" dirty="0" smtClean="0"/>
              <a:t>To remember we are all part of a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849" y="2142066"/>
            <a:ext cx="7150443" cy="46541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Each table has something you need</a:t>
            </a:r>
          </a:p>
          <a:p>
            <a:r>
              <a:rPr lang="en-US" sz="2400" dirty="0" smtClean="0"/>
              <a:t>You will need to ask the people at that table for the items you need</a:t>
            </a:r>
          </a:p>
          <a:p>
            <a:r>
              <a:rPr lang="en-US" sz="2400" dirty="0" smtClean="0"/>
              <a:t>People at each table</a:t>
            </a:r>
          </a:p>
          <a:p>
            <a:r>
              <a:rPr lang="en-US" sz="2400" dirty="0" smtClean="0"/>
              <a:t>Make sure people ask nicely for things, if someone grabs something don’t let them have it</a:t>
            </a:r>
          </a:p>
          <a:p>
            <a:r>
              <a:rPr lang="en-US" sz="2400" dirty="0" smtClean="0"/>
              <a:t>When you return materials, make sure to say thank you</a:t>
            </a:r>
          </a:p>
          <a:p>
            <a:r>
              <a:rPr lang="en-US" sz="2400" dirty="0" smtClean="0"/>
              <a:t>Do not accept items that are not clean, instruct the person to re-clean it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888" y="1455007"/>
            <a:ext cx="3696386" cy="510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24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0660"/>
            <a:ext cx="10131425" cy="1456267"/>
          </a:xfrm>
        </p:spPr>
        <p:txBody>
          <a:bodyPr/>
          <a:lstStyle/>
          <a:p>
            <a:r>
              <a:rPr lang="en-US" dirty="0" smtClean="0"/>
              <a:t>Utah Landscape Paintings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4315"/>
            <a:ext cx="7471719" cy="463767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Layer your painting, add more than one layer to every part of your painting</a:t>
            </a:r>
          </a:p>
          <a:p>
            <a:r>
              <a:rPr lang="en-US" sz="2800" dirty="0" smtClean="0"/>
              <a:t>Back ground, middle ground, and fore ground</a:t>
            </a:r>
          </a:p>
          <a:p>
            <a:r>
              <a:rPr lang="en-US" sz="2800" dirty="0" smtClean="0"/>
              <a:t>Remember the techniques we used in class (if you need a reminder get your techniques out, from your folder or the stack of paintings by the door)</a:t>
            </a:r>
          </a:p>
          <a:p>
            <a:r>
              <a:rPr lang="en-US" sz="2800" dirty="0" smtClean="0"/>
              <a:t>DUE by the end of class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00" y="511604"/>
            <a:ext cx="4445000" cy="603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79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Clean-Up &amp; Next Class – last 5 min.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3200" u="sng" dirty="0" smtClean="0"/>
              <a:t>Clean – Up</a:t>
            </a:r>
          </a:p>
          <a:p>
            <a:r>
              <a:rPr lang="en-US" sz="3200" dirty="0" smtClean="0"/>
              <a:t>Tables make sure you get everything back clean, if something is not clean, don’t give it out</a:t>
            </a:r>
          </a:p>
          <a:p>
            <a:r>
              <a:rPr lang="en-US" sz="3200" dirty="0" smtClean="0"/>
              <a:t>Thank you!</a:t>
            </a:r>
            <a:endParaRPr lang="en-US" sz="3200" dirty="0" smtClean="0"/>
          </a:p>
          <a:p>
            <a:r>
              <a:rPr lang="en-US" sz="3200" u="sng" dirty="0" smtClean="0"/>
              <a:t>Next class</a:t>
            </a:r>
          </a:p>
          <a:p>
            <a:r>
              <a:rPr lang="en-US" sz="3200" dirty="0" smtClean="0"/>
              <a:t>We will start class with a tag critique </a:t>
            </a:r>
            <a:r>
              <a:rPr lang="en-US" sz="3200" dirty="0" smtClean="0"/>
              <a:t>make sure to be here on time</a:t>
            </a:r>
            <a:endParaRPr lang="en-US" sz="3200" dirty="0" smtClean="0"/>
          </a:p>
          <a:p>
            <a:r>
              <a:rPr lang="en-US" sz="3200" dirty="0" smtClean="0"/>
              <a:t>See you all </a:t>
            </a:r>
            <a:r>
              <a:rPr lang="en-US" sz="3200" dirty="0" smtClean="0"/>
              <a:t>Wednesday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58465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19</TotalTime>
  <Words>237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</vt:lpstr>
      <vt:lpstr>Painting Class Utah Landscapes  Competition </vt:lpstr>
      <vt:lpstr>Find you Utah Landscape Painting</vt:lpstr>
      <vt:lpstr>PowerPoint Presentation</vt:lpstr>
      <vt:lpstr>To remember we are all part of a community</vt:lpstr>
      <vt:lpstr>Utah Landscape Paintings</vt:lpstr>
      <vt:lpstr>Clean-Up &amp; Next Class – last 5 min. of class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Painting Class Utah Landscapes  Competition</dc:title>
  <dc:creator>Erica Lyon</dc:creator>
  <cp:lastModifiedBy>Erica Lyon</cp:lastModifiedBy>
  <cp:revision>4</cp:revision>
  <cp:lastPrinted>2016-09-27T13:35:44Z</cp:lastPrinted>
  <dcterms:created xsi:type="dcterms:W3CDTF">2016-09-27T13:26:05Z</dcterms:created>
  <dcterms:modified xsi:type="dcterms:W3CDTF">2016-10-03T13:30:46Z</dcterms:modified>
</cp:coreProperties>
</file>