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9" r:id="rId4"/>
    <p:sldId id="261" r:id="rId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599" autoAdjust="0"/>
  </p:normalViewPr>
  <p:slideViewPr>
    <p:cSldViewPr>
      <p:cViewPr varScale="1">
        <p:scale>
          <a:sx n="116" d="100"/>
          <a:sy n="116" d="100"/>
        </p:scale>
        <p:origin x="222" y="8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10/24/2017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10/24/2017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10/24/2017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10/24/2017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10/24/2017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10/24/2017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10/24/2017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10/24/2017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10/24/2017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10/24/2017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10/24/2017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10/24/2017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10.24.2017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Studio &amp; 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12" y="1905000"/>
            <a:ext cx="11811000" cy="4267200"/>
          </a:xfrm>
        </p:spPr>
        <p:txBody>
          <a:bodyPr>
            <a:normAutofit/>
          </a:bodyPr>
          <a:lstStyle/>
          <a:p>
            <a:r>
              <a:rPr lang="en-US" b="1" dirty="0" smtClean="0"/>
              <a:t>Final </a:t>
            </a:r>
            <a:r>
              <a:rPr lang="en-US" b="1" dirty="0" smtClean="0"/>
              <a:t>Choice Project</a:t>
            </a:r>
          </a:p>
          <a:p>
            <a:pPr lvl="1"/>
            <a:r>
              <a:rPr lang="en-US" b="1" dirty="0" smtClean="0"/>
              <a:t>Today</a:t>
            </a:r>
          </a:p>
          <a:p>
            <a:pPr lvl="1"/>
            <a:r>
              <a:rPr lang="en-US" b="1" dirty="0" smtClean="0"/>
              <a:t>Thursday</a:t>
            </a:r>
            <a:endParaRPr lang="en-US" b="1" dirty="0" smtClean="0"/>
          </a:p>
          <a:p>
            <a:r>
              <a:rPr lang="en-US" b="1" dirty="0" smtClean="0"/>
              <a:t>You get to decide what you want to do(some of you started this last time)</a:t>
            </a:r>
          </a:p>
          <a:p>
            <a:r>
              <a:rPr lang="en-US" b="1" dirty="0" smtClean="0"/>
              <a:t>Term </a:t>
            </a:r>
            <a:r>
              <a:rPr lang="en-US" b="1" dirty="0" smtClean="0"/>
              <a:t>2 everyone in Studio will get a new sketchbook to do the 19 day project in! (November 1</a:t>
            </a:r>
            <a:r>
              <a:rPr lang="en-US" b="1" baseline="30000" dirty="0" smtClean="0"/>
              <a:t>st</a:t>
            </a:r>
            <a:r>
              <a:rPr lang="en-US" b="1" dirty="0" smtClean="0"/>
              <a:t>) </a:t>
            </a:r>
            <a:endParaRPr lang="en-US" b="1" dirty="0" smtClean="0"/>
          </a:p>
          <a:p>
            <a:r>
              <a:rPr lang="en-US" b="1" dirty="0" smtClean="0"/>
              <a:t>Term 3 – entering competitions(some of you will go into AP to do the AP portfolio exam)</a:t>
            </a:r>
          </a:p>
          <a:p>
            <a:r>
              <a:rPr lang="en-US" b="1" dirty="0" smtClean="0"/>
              <a:t>Term 4 – classical drawing skills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2494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</a:t>
            </a:r>
            <a:r>
              <a:rPr lang="en-US" dirty="0" smtClean="0"/>
              <a:t>10.24.2017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11" y="1524000"/>
            <a:ext cx="12038013" cy="53340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Day </a:t>
            </a:r>
            <a:r>
              <a:rPr lang="en-US" sz="3600" dirty="0" smtClean="0"/>
              <a:t>16 </a:t>
            </a:r>
            <a:r>
              <a:rPr lang="en-US" sz="3600" dirty="0" smtClean="0"/>
              <a:t>of 17 day project</a:t>
            </a:r>
          </a:p>
          <a:p>
            <a:r>
              <a:rPr lang="en-US" sz="3600" dirty="0" smtClean="0"/>
              <a:t>Tuesday Day 16</a:t>
            </a:r>
          </a:p>
          <a:p>
            <a:r>
              <a:rPr lang="en-US" sz="3600" dirty="0" smtClean="0"/>
              <a:t>Thursday Day 17</a:t>
            </a:r>
          </a:p>
          <a:p>
            <a:r>
              <a:rPr lang="en-US" sz="3600" dirty="0" smtClean="0"/>
              <a:t>Monday we will start concentrations &amp; do a quick class critique sharing your 17 day project.</a:t>
            </a:r>
          </a:p>
          <a:p>
            <a:r>
              <a:rPr lang="en-US" sz="3600" dirty="0" smtClean="0"/>
              <a:t>You will pick 3-5 pieces to put in the art show(if you know the pieces you want to use you can pull them now and we can start framing)</a:t>
            </a:r>
          </a:p>
          <a:p>
            <a:r>
              <a:rPr lang="en-US" sz="3600" dirty="0" smtClean="0"/>
              <a:t>We have the camera here if you need to take pictures of any of your work.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4433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60" y="457974"/>
            <a:ext cx="8466753" cy="857027"/>
          </a:xfrm>
        </p:spPr>
        <p:txBody>
          <a:bodyPr>
            <a:normAutofit/>
          </a:bodyPr>
          <a:lstStyle/>
          <a:p>
            <a:r>
              <a:rPr lang="en-US" dirty="0" smtClean="0"/>
              <a:t>Advisory = Study Hall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90" y="1600200"/>
            <a:ext cx="12108635" cy="525690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u="sng" dirty="0" smtClean="0"/>
              <a:t>Advisory students in my advisory</a:t>
            </a:r>
            <a:r>
              <a:rPr lang="en-US" dirty="0" smtClean="0"/>
              <a:t>, make sure you are working on something</a:t>
            </a:r>
          </a:p>
          <a:p>
            <a:pPr lvl="1"/>
            <a:r>
              <a:rPr lang="en-US" dirty="0" smtClean="0"/>
              <a:t>Home work</a:t>
            </a:r>
          </a:p>
          <a:p>
            <a:pPr lvl="1"/>
            <a:r>
              <a:rPr lang="en-US" dirty="0" smtClean="0"/>
              <a:t>Checking grades and missing what</a:t>
            </a:r>
          </a:p>
          <a:p>
            <a:pPr lvl="1"/>
            <a:r>
              <a:rPr lang="en-US" dirty="0" smtClean="0"/>
              <a:t>Making a plan of what you can do and which days in your planner</a:t>
            </a:r>
          </a:p>
          <a:p>
            <a:pPr lvl="1"/>
            <a:r>
              <a:rPr lang="en-US" dirty="0" smtClean="0"/>
              <a:t>Phones are tools(calculators, grade checks), not distractions(games, social media, etc.)</a:t>
            </a:r>
          </a:p>
          <a:p>
            <a:pPr lvl="1"/>
            <a:r>
              <a:rPr lang="en-US" dirty="0" smtClean="0"/>
              <a:t>Sign out what you did today</a:t>
            </a:r>
          </a:p>
          <a:p>
            <a:pPr lvl="2"/>
            <a:r>
              <a:rPr lang="en-US" dirty="0" smtClean="0"/>
              <a:t>4 = working the whole time, 3= most of the time, 2= worked only half the time, 1= didn’t work on anything, 0=wasn’t even here</a:t>
            </a:r>
          </a:p>
          <a:p>
            <a:pPr lvl="2"/>
            <a:endParaRPr lang="en-US" dirty="0" smtClean="0"/>
          </a:p>
          <a:p>
            <a:r>
              <a:rPr lang="en-US" u="sng" dirty="0" smtClean="0"/>
              <a:t>Travel Pass Art Students</a:t>
            </a:r>
          </a:p>
          <a:p>
            <a:pPr lvl="1"/>
            <a:r>
              <a:rPr lang="en-US" dirty="0" smtClean="0"/>
              <a:t>Come in, find your work, get the supplies you need, clean up 5 min. before the bell rings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Last two minutes of class, sign out and rate yourself for the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76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384</TotalTime>
  <Words>282</Words>
  <Application>Microsoft Office PowerPoint</Application>
  <PresentationFormat>Custom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Consolas</vt:lpstr>
      <vt:lpstr>Corbel</vt:lpstr>
      <vt:lpstr>Chalkboard 16x9</vt:lpstr>
      <vt:lpstr>10.24.2017</vt:lpstr>
      <vt:lpstr>Studio</vt:lpstr>
      <vt:lpstr>AP 10.24.2017</vt:lpstr>
      <vt:lpstr>Advisory = Study Hall Day</vt:lpstr>
    </vt:vector>
  </TitlesOfParts>
  <Company>Ogden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10.18.2017</dc:title>
  <dc:creator>Erica Lyon</dc:creator>
  <cp:lastModifiedBy>Erica Lyon</cp:lastModifiedBy>
  <cp:revision>4</cp:revision>
  <dcterms:created xsi:type="dcterms:W3CDTF">2017-10-18T14:07:58Z</dcterms:created>
  <dcterms:modified xsi:type="dcterms:W3CDTF">2017-10-24T21:11:36Z</dcterms:modified>
</cp:coreProperties>
</file>