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4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3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9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3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1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7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0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2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7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7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24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leMc9hNwIU" TargetMode="External"/><Relationship Id="rId2" Type="http://schemas.openxmlformats.org/officeDocument/2006/relationships/hyperlink" Target="https://www.youtube.com/watch?v=2PJuaJo_oY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Wait to do bell work, let’s label our sketchbook 2 together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be ready with a ruler, eraser, and pencil</a:t>
            </a:r>
          </a:p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10.23.2017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checks</a:t>
            </a:r>
          </a:p>
          <a:p>
            <a:r>
              <a:rPr lang="en-US" dirty="0" smtClean="0"/>
              <a:t>Record in your planner</a:t>
            </a:r>
          </a:p>
          <a:p>
            <a:r>
              <a:rPr lang="en-US" dirty="0" smtClean="0"/>
              <a:t>Get checked off</a:t>
            </a:r>
          </a:p>
          <a:p>
            <a:r>
              <a:rPr lang="en-US" dirty="0" smtClean="0"/>
              <a:t>Pick up grade check from last week, did you accomplish what you wrote on the back</a:t>
            </a:r>
          </a:p>
          <a:p>
            <a:r>
              <a:rPr lang="en-US" dirty="0" smtClean="0"/>
              <a:t>What do you need to accomplish this week, write it on the back of this weeks grade check and turn in for points – thanks!</a:t>
            </a:r>
          </a:p>
          <a:p>
            <a:r>
              <a:rPr lang="en-US" dirty="0" smtClean="0"/>
              <a:t>Info about Red Ribbon Week – everyone get’s plaid and a wrist band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4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10.23.2017 Bell Work – sketchbook 2, page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751" y="1825625"/>
            <a:ext cx="11681253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1) How was your fall break?</a:t>
            </a:r>
          </a:p>
          <a:p>
            <a:r>
              <a:rPr lang="en-US" sz="3600" dirty="0" smtClean="0"/>
              <a:t>2) What do you already know about one-point perspective?</a:t>
            </a:r>
          </a:p>
          <a:p>
            <a:r>
              <a:rPr lang="en-US" sz="3600" dirty="0"/>
              <a:t>3</a:t>
            </a:r>
            <a:r>
              <a:rPr lang="en-US" sz="3600" dirty="0" smtClean="0"/>
              <a:t>) If you were to draw a word in one-point perspective what would you want to draw(keep it school appropriate)?</a:t>
            </a:r>
          </a:p>
          <a:p>
            <a:endParaRPr lang="en-US" sz="3600" dirty="0"/>
          </a:p>
          <a:p>
            <a:r>
              <a:rPr lang="en-US" sz="3600" dirty="0" smtClean="0"/>
              <a:t>We are going to label our books together so when you are done, please look up – thank you!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538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10.23.2017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Review Bell Work</a:t>
            </a:r>
          </a:p>
          <a:p>
            <a:r>
              <a:rPr lang="en-US" dirty="0" smtClean="0"/>
              <a:t>Label books</a:t>
            </a:r>
          </a:p>
          <a:p>
            <a:r>
              <a:rPr lang="en-US" dirty="0" smtClean="0"/>
              <a:t>Terms – vanishing point and one point perspective</a:t>
            </a:r>
          </a:p>
          <a:p>
            <a:r>
              <a:rPr lang="en-US" dirty="0" smtClean="0"/>
              <a:t>Example videos</a:t>
            </a:r>
          </a:p>
          <a:p>
            <a:r>
              <a:rPr lang="en-US" dirty="0" smtClean="0"/>
              <a:t>Start our first project of Term 2</a:t>
            </a:r>
          </a:p>
          <a:p>
            <a:r>
              <a:rPr lang="en-US" dirty="0" smtClean="0"/>
              <a:t>Exit 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9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2) What do you already know about one-point perspective?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3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Number</a:t>
            </a:r>
          </a:p>
          <a:p>
            <a:endParaRPr lang="en-US" dirty="0"/>
          </a:p>
          <a:p>
            <a:r>
              <a:rPr lang="en-US" dirty="0" smtClean="0"/>
              <a:t>Don’t have a book for term 2 </a:t>
            </a:r>
            <a:r>
              <a:rPr lang="en-US" dirty="0" smtClean="0">
                <a:sym typeface="Wingdings" panose="05000000000000000000" pitchFamily="2" charset="2"/>
              </a:rPr>
              <a:t> use a scratch paper today and come in this week during study hall or after school to make a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Vanishing Point</a:t>
            </a:r>
          </a:p>
          <a:p>
            <a:r>
              <a:rPr lang="en-US" dirty="0" smtClean="0"/>
              <a:t>One-Point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7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www.youtube.com/watch?v=2PJuaJo_oYo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www.youtube.com/watch?v=cleMc9hNwIU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8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 of Term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Drawing a word in one-point perspective</a:t>
            </a:r>
          </a:p>
          <a:p>
            <a:r>
              <a:rPr lang="en-US" dirty="0" smtClean="0"/>
              <a:t>Needs to be school appropriate</a:t>
            </a:r>
          </a:p>
          <a:p>
            <a:r>
              <a:rPr lang="en-US" dirty="0" smtClean="0"/>
              <a:t>At least four or more letters in your word</a:t>
            </a:r>
          </a:p>
          <a:p>
            <a:pPr lvl="1"/>
            <a:r>
              <a:rPr lang="en-US" dirty="0" smtClean="0"/>
              <a:t>Could be more than one word, it could be a saying</a:t>
            </a:r>
          </a:p>
          <a:p>
            <a:r>
              <a:rPr lang="en-US" dirty="0" smtClean="0"/>
              <a:t>All letters need to be in one-point perspective</a:t>
            </a:r>
          </a:p>
          <a:p>
            <a:r>
              <a:rPr lang="en-US" dirty="0" smtClean="0"/>
              <a:t>Needs to be shaded with at least three colors</a:t>
            </a:r>
          </a:p>
          <a:p>
            <a:pPr lvl="1"/>
            <a:r>
              <a:rPr lang="en-US" dirty="0" smtClean="0"/>
              <a:t>Shading - Showing a gradation of color(light shading and rich shading)</a:t>
            </a:r>
          </a:p>
          <a:p>
            <a:r>
              <a:rPr lang="en-US" dirty="0" smtClean="0"/>
              <a:t>DUE this Friday by the end of class Oct. 27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</a:p>
          <a:p>
            <a:pPr lvl="1"/>
            <a:r>
              <a:rPr lang="en-US" dirty="0" smtClean="0"/>
              <a:t>Need more time take the project home over the weekend or get a travel pass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93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10.23.2017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72568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4400" dirty="0" smtClean="0"/>
              <a:t>When is the project due?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4400" dirty="0" smtClean="0"/>
              <a:t>What is the last day for late work for term 1?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4400" dirty="0" smtClean="0"/>
              <a:t>What is one thing about class that you enjoyed today?</a:t>
            </a:r>
          </a:p>
          <a:p>
            <a:pPr marL="0" indent="0">
              <a:buNone/>
            </a:pPr>
            <a:r>
              <a:rPr lang="en-US" sz="4400" dirty="0" smtClean="0"/>
              <a:t>See you all Wednesday!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6252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383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Wait to do bell work, let’s label our sketchbook 2 together</vt:lpstr>
      <vt:lpstr>10.23.2017 Bell Work – sketchbook 2, page 1</vt:lpstr>
      <vt:lpstr>Agenda 10.23.2017</vt:lpstr>
      <vt:lpstr>Review Bell Work</vt:lpstr>
      <vt:lpstr>Label Books</vt:lpstr>
      <vt:lpstr>Terms</vt:lpstr>
      <vt:lpstr>Example Videos</vt:lpstr>
      <vt:lpstr>Project 1 of Term 2</vt:lpstr>
      <vt:lpstr>Exit Pass 10.23.2017</vt:lpstr>
      <vt:lpstr>Advisory 10.23.2017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2</cp:revision>
  <dcterms:created xsi:type="dcterms:W3CDTF">2017-10-23T13:27:58Z</dcterms:created>
  <dcterms:modified xsi:type="dcterms:W3CDTF">2017-10-23T13:38:43Z</dcterms:modified>
</cp:coreProperties>
</file>