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0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4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4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2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F780-DD43-444C-BF01-EE5D0E8D54DC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4F00-1561-4453-82E6-A59378CD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ZmB74MEO8" TargetMode="External"/><Relationship Id="rId2" Type="http://schemas.openxmlformats.org/officeDocument/2006/relationships/hyperlink" Target="https://www.youtube.com/watch?v=rHoi_ECqnK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BRH-kLCYdAw" TargetMode="External"/><Relationship Id="rId4" Type="http://schemas.openxmlformats.org/officeDocument/2006/relationships/hyperlink" Target="https://www.youtube.com/watch?v=rNGG7NNudo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Oil Painting Day 2 of Fruit/Veg Contest Painting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10.11.2016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9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Examples to Watch During Studio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https://www.youtube.com/watch?v=rHoi_ECqnKU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https://www.youtube.com/watch?v=keZmB74MEO8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https://www.youtube.com/watch?v=rNGG7NNudoY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https://www.youtube.com/watch?v=BRH-kLCYdAw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9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10.11.2016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the easiest part about working with </a:t>
            </a:r>
            <a:r>
              <a:rPr lang="en-US" dirty="0" err="1" smtClean="0"/>
              <a:t>watersoluable</a:t>
            </a:r>
            <a:r>
              <a:rPr lang="en-US" dirty="0" smtClean="0"/>
              <a:t> oils so far?</a:t>
            </a:r>
          </a:p>
          <a:p>
            <a:r>
              <a:rPr lang="en-US" dirty="0" smtClean="0"/>
              <a:t>2) What is your great challenging working with the </a:t>
            </a:r>
            <a:r>
              <a:rPr lang="en-US" dirty="0" err="1" smtClean="0"/>
              <a:t>watersoluable</a:t>
            </a:r>
            <a:r>
              <a:rPr lang="en-US" dirty="0" smtClean="0"/>
              <a:t> oils thus far?</a:t>
            </a:r>
          </a:p>
          <a:p>
            <a:r>
              <a:rPr lang="en-US" dirty="0" smtClean="0"/>
              <a:t>3) Paintings are due next class, do you think you will be done in time?(if not get a travel pass or come in after school today).</a:t>
            </a:r>
          </a:p>
          <a:p>
            <a:r>
              <a:rPr lang="en-US" dirty="0" smtClean="0"/>
              <a:t>4) For the next painting, social abstraction, what do you think are the most challenging issues going on right now that you care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Oil Painting Day 2 of Fruit/Veg Contest Painting </vt:lpstr>
      <vt:lpstr>Video Examples to Watch During Studio Time</vt:lpstr>
      <vt:lpstr>Exit Pass 10.11.2016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Painting Day 2 of Fruit/Veg Contest Painting</dc:title>
  <dc:creator>Erica Lyon</dc:creator>
  <cp:lastModifiedBy>Erica Lyon</cp:lastModifiedBy>
  <cp:revision>3</cp:revision>
  <dcterms:created xsi:type="dcterms:W3CDTF">2016-10-11T15:11:57Z</dcterms:created>
  <dcterms:modified xsi:type="dcterms:W3CDTF">2016-10-11T15:38:35Z</dcterms:modified>
</cp:coreProperties>
</file>