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171" autoAdjust="0"/>
    <p:restoredTop sz="94660"/>
  </p:normalViewPr>
  <p:slideViewPr>
    <p:cSldViewPr>
      <p:cViewPr>
        <p:scale>
          <a:sx n="100" d="100"/>
          <a:sy n="100" d="100"/>
        </p:scale>
        <p:origin x="24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588C27-5C56-433F-9BBC-B8ED1270C4E7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A639C8-1F00-473B-A8D0-89454FB90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039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CC17-FE95-49BA-9323-ED3F9FFD9C93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AA094C-09BD-4075-9D82-C0D0430ABD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CC17-FE95-49BA-9323-ED3F9FFD9C93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A094C-09BD-4075-9D82-C0D0430ABD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CC17-FE95-49BA-9323-ED3F9FFD9C93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A094C-09BD-4075-9D82-C0D0430ABD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893CC17-FE95-49BA-9323-ED3F9FFD9C93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AA094C-09BD-4075-9D82-C0D0430ABD3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CC17-FE95-49BA-9323-ED3F9FFD9C93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AA094C-09BD-4075-9D82-C0D0430ABD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CC17-FE95-49BA-9323-ED3F9FFD9C93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AA094C-09BD-4075-9D82-C0D0430ABD3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CC17-FE95-49BA-9323-ED3F9FFD9C93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AA094C-09BD-4075-9D82-C0D0430ABD3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F893CC17-FE95-49BA-9323-ED3F9FFD9C93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AA094C-09BD-4075-9D82-C0D0430ABD3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CC17-FE95-49BA-9323-ED3F9FFD9C93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A094C-09BD-4075-9D82-C0D0430ABD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CC17-FE95-49BA-9323-ED3F9FFD9C93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AA094C-09BD-4075-9D82-C0D0430ABD3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CC17-FE95-49BA-9323-ED3F9FFD9C93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AA094C-09BD-4075-9D82-C0D0430ABD3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3CC17-FE95-49BA-9323-ED3F9FFD9C93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A094C-09BD-4075-9D82-C0D0430ABD3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Day 1 of 3 </a:t>
            </a:r>
            <a:br>
              <a:rPr lang="en-US" dirty="0" smtClean="0"/>
            </a:br>
            <a:r>
              <a:rPr lang="en-US" dirty="0" smtClean="0"/>
              <a:t>Silent Film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E. Lyon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58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752600"/>
            <a:ext cx="7467600" cy="4419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Sit with your groups</a:t>
            </a:r>
          </a:p>
          <a:p>
            <a:r>
              <a:rPr lang="en-US" sz="2800" u="sng" dirty="0" smtClean="0"/>
              <a:t>If it says you can go film</a:t>
            </a:r>
          </a:p>
          <a:p>
            <a:pPr lvl="1"/>
            <a:r>
              <a:rPr lang="en-US" sz="2800" dirty="0" smtClean="0"/>
              <a:t>Take role</a:t>
            </a:r>
          </a:p>
          <a:p>
            <a:pPr lvl="1"/>
            <a:r>
              <a:rPr lang="en-US" sz="2800" dirty="0" smtClean="0"/>
              <a:t>Write down where you are going</a:t>
            </a:r>
          </a:p>
          <a:p>
            <a:pPr lvl="1"/>
            <a:r>
              <a:rPr lang="en-US" sz="2800" dirty="0" smtClean="0"/>
              <a:t>Wait for instructions</a:t>
            </a:r>
          </a:p>
          <a:p>
            <a:r>
              <a:rPr lang="en-US" sz="2800" u="sng" dirty="0" smtClean="0"/>
              <a:t>If it says you need to fix your storyboard</a:t>
            </a:r>
          </a:p>
          <a:p>
            <a:pPr lvl="1"/>
            <a:r>
              <a:rPr lang="en-US" sz="2800" dirty="0" smtClean="0"/>
              <a:t>Fix it and then follow the steps above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125113" cy="1600200"/>
          </a:xfrm>
        </p:spPr>
        <p:txBody>
          <a:bodyPr>
            <a:normAutofit fontScale="90000"/>
          </a:bodyPr>
          <a:lstStyle/>
          <a:p>
            <a:r>
              <a:rPr lang="en-US" sz="5400" b="1" u="sng" dirty="0" smtClean="0"/>
              <a:t>Do Now </a:t>
            </a:r>
            <a:r>
              <a:rPr lang="en-US" sz="5400" b="1" u="sng" dirty="0" smtClean="0"/>
              <a:t>10.1.2014</a:t>
            </a:r>
            <a:endParaRPr lang="en-US" sz="5400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1447800"/>
            <a:ext cx="1838325" cy="24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90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We all need reminders…</a:t>
            </a:r>
          </a:p>
          <a:p>
            <a:endParaRPr lang="en-US" sz="4000" dirty="0"/>
          </a:p>
          <a:p>
            <a:r>
              <a:rPr lang="en-US" sz="4000" dirty="0" smtClean="0"/>
              <a:t>Here are a few filming reminders before you go out and film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Reminders</a:t>
            </a:r>
            <a:endParaRPr lang="en-US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309812"/>
            <a:ext cx="2038350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37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Stay together</a:t>
            </a:r>
          </a:p>
          <a:p>
            <a:r>
              <a:rPr lang="en-US" sz="2800" dirty="0" smtClean="0"/>
              <a:t>Use a tripod</a:t>
            </a:r>
          </a:p>
          <a:p>
            <a:r>
              <a:rPr lang="en-US" sz="2800" dirty="0" smtClean="0"/>
              <a:t>Review shots</a:t>
            </a:r>
          </a:p>
          <a:p>
            <a:r>
              <a:rPr lang="en-US" sz="2800" dirty="0" smtClean="0"/>
              <a:t>Film in 1080p</a:t>
            </a:r>
          </a:p>
          <a:p>
            <a:r>
              <a:rPr lang="en-US" sz="2800" dirty="0" smtClean="0"/>
              <a:t>Film only people in your group(ignore the hall wonderers) </a:t>
            </a:r>
          </a:p>
          <a:p>
            <a:r>
              <a:rPr lang="en-US" sz="2800" dirty="0" smtClean="0"/>
              <a:t>Use as many creative shot styles and angles as you </a:t>
            </a:r>
            <a:r>
              <a:rPr lang="en-US" sz="2800" dirty="0" smtClean="0"/>
              <a:t>can</a:t>
            </a:r>
          </a:p>
          <a:p>
            <a:pPr lvl="1"/>
            <a:r>
              <a:rPr lang="en-US" sz="2800" dirty="0" smtClean="0"/>
              <a:t>(you need 5 or more)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Filming</a:t>
            </a:r>
            <a:endParaRPr lang="en-US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133600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45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800" dirty="0" smtClean="0"/>
              <a:t>You are stuck together, it’s like family, so work out your differences and focus on the film</a:t>
            </a:r>
          </a:p>
          <a:p>
            <a:r>
              <a:rPr lang="en-US" sz="2800" dirty="0" smtClean="0"/>
              <a:t>Review your storyboard to remind yourself what your film is about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Working with your group</a:t>
            </a:r>
            <a:endParaRPr lang="en-US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590800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21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990600"/>
            <a:ext cx="8153400" cy="5181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Be thinking of songs or sound effects to go with your </a:t>
            </a:r>
            <a:r>
              <a:rPr lang="en-US" sz="2800" dirty="0" smtClean="0"/>
              <a:t>film</a:t>
            </a:r>
          </a:p>
          <a:p>
            <a:pPr lvl="1"/>
            <a:r>
              <a:rPr lang="en-US" sz="2800" dirty="0" smtClean="0"/>
              <a:t>you could write your ideas on your storyboard while you are filming, so you don’t forget</a:t>
            </a:r>
            <a:endParaRPr lang="en-US" sz="2800" dirty="0" smtClean="0"/>
          </a:p>
          <a:p>
            <a:r>
              <a:rPr lang="en-US" sz="2800" dirty="0" smtClean="0"/>
              <a:t>If you want you can </a:t>
            </a:r>
            <a:r>
              <a:rPr lang="en-US" sz="2800" b="1" u="sng" dirty="0" smtClean="0"/>
              <a:t>quietly</a:t>
            </a:r>
            <a:r>
              <a:rPr lang="en-US" sz="2800" dirty="0" smtClean="0"/>
              <a:t> play the song while filming to make sure the timing is right</a:t>
            </a:r>
          </a:p>
          <a:p>
            <a:pPr marL="0" indent="0">
              <a:buNone/>
            </a:pPr>
            <a:r>
              <a:rPr lang="en-US" sz="2800" u="sng" dirty="0" smtClean="0"/>
              <a:t>Lastly</a:t>
            </a:r>
            <a:r>
              <a:rPr lang="en-US" sz="2800" u="sng" dirty="0" smtClean="0"/>
              <a:t>: </a:t>
            </a:r>
            <a:endParaRPr lang="en-US" sz="2800" u="sng" dirty="0"/>
          </a:p>
          <a:p>
            <a:r>
              <a:rPr lang="en-US" sz="2800" dirty="0" smtClean="0"/>
              <a:t>We have 3 days to film, 3 to edit(you can check out the </a:t>
            </a:r>
            <a:r>
              <a:rPr lang="en-US" sz="2800" dirty="0" smtClean="0"/>
              <a:t>camera) </a:t>
            </a:r>
            <a:r>
              <a:rPr lang="en-US" sz="2800" dirty="0" smtClean="0"/>
              <a:t>or edit sooner if you get all your footage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125113" cy="924475"/>
          </a:xfrm>
        </p:spPr>
        <p:txBody>
          <a:bodyPr/>
          <a:lstStyle/>
          <a:p>
            <a:r>
              <a:rPr lang="en-US" b="1" u="sng" dirty="0" smtClean="0"/>
              <a:t>Silent Film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49167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76400"/>
            <a:ext cx="8382000" cy="4051437"/>
          </a:xfrm>
        </p:spPr>
        <p:txBody>
          <a:bodyPr>
            <a:noAutofit/>
          </a:bodyPr>
          <a:lstStyle/>
          <a:p>
            <a:r>
              <a:rPr lang="en-US" sz="2800" dirty="0" smtClean="0"/>
              <a:t>Go out and film</a:t>
            </a:r>
            <a:r>
              <a:rPr lang="en-US" sz="2800" dirty="0" smtClean="0"/>
              <a:t>!</a:t>
            </a:r>
            <a:endParaRPr lang="en-US" sz="2800" dirty="0"/>
          </a:p>
          <a:p>
            <a:r>
              <a:rPr lang="en-US" sz="2800" dirty="0" smtClean="0"/>
              <a:t>Write down where you are </a:t>
            </a:r>
            <a:r>
              <a:rPr lang="en-US" sz="2800" dirty="0" smtClean="0"/>
              <a:t>going</a:t>
            </a:r>
            <a:endParaRPr lang="en-US" sz="2800" dirty="0"/>
          </a:p>
          <a:p>
            <a:r>
              <a:rPr lang="en-US" sz="2800" dirty="0" smtClean="0"/>
              <a:t>Your folder is your hall pass</a:t>
            </a:r>
            <a:endParaRPr lang="en-US" sz="2800" dirty="0"/>
          </a:p>
          <a:p>
            <a:r>
              <a:rPr lang="en-US" sz="2800" dirty="0" smtClean="0"/>
              <a:t>Get a camera, write the number down and grab a </a:t>
            </a:r>
            <a:r>
              <a:rPr lang="en-US" sz="2800" dirty="0" smtClean="0"/>
              <a:t>tripod</a:t>
            </a:r>
            <a:endParaRPr lang="en-US" sz="2800" dirty="0"/>
          </a:p>
          <a:p>
            <a:r>
              <a:rPr lang="en-US" sz="2800" dirty="0" smtClean="0"/>
              <a:t>Make sure Mrs. Lyon can find your group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125113" cy="924475"/>
          </a:xfrm>
        </p:spPr>
        <p:txBody>
          <a:bodyPr/>
          <a:lstStyle/>
          <a:p>
            <a:r>
              <a:rPr lang="en-US" b="1" u="sng" dirty="0" smtClean="0"/>
              <a:t>Film!</a:t>
            </a:r>
            <a:endParaRPr lang="en-US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620237"/>
            <a:ext cx="2057400" cy="213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25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905000"/>
            <a:ext cx="7467600" cy="4419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1) Rate yourself on </a:t>
            </a:r>
            <a:r>
              <a:rPr lang="en-US" sz="3200" u="sng" dirty="0" smtClean="0"/>
              <a:t>filming</a:t>
            </a:r>
          </a:p>
          <a:p>
            <a:r>
              <a:rPr lang="en-US" sz="3200" dirty="0" smtClean="0"/>
              <a:t>2) Explain why you gave yourself that rating for filming</a:t>
            </a:r>
          </a:p>
          <a:p>
            <a:endParaRPr lang="en-US" sz="3200" dirty="0"/>
          </a:p>
          <a:p>
            <a:r>
              <a:rPr lang="en-US" sz="3200" dirty="0" smtClean="0"/>
              <a:t>3) Rate yourself on </a:t>
            </a:r>
            <a:r>
              <a:rPr lang="en-US" sz="3200" u="sng" dirty="0" smtClean="0"/>
              <a:t>working with your group</a:t>
            </a:r>
          </a:p>
          <a:p>
            <a:r>
              <a:rPr lang="en-US" sz="3200" dirty="0" smtClean="0"/>
              <a:t>4) Explain why you gave yourself that rating for working with your group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7125113" cy="914400"/>
          </a:xfrm>
        </p:spPr>
        <p:txBody>
          <a:bodyPr>
            <a:normAutofit/>
          </a:bodyPr>
          <a:lstStyle/>
          <a:p>
            <a:r>
              <a:rPr lang="en-US" sz="3600" b="1" u="sng" dirty="0" smtClean="0"/>
              <a:t>Exit Pass </a:t>
            </a:r>
            <a:r>
              <a:rPr lang="en-US" sz="3600" b="1" u="sng" dirty="0" smtClean="0"/>
              <a:t>10.1</a:t>
            </a:r>
            <a:r>
              <a:rPr lang="en-US" sz="3600" b="1" u="sng" dirty="0" smtClean="0"/>
              <a:t>.14</a:t>
            </a:r>
            <a:endParaRPr lang="en-US" sz="3600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228600"/>
            <a:ext cx="2219325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96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Tradeshow</Template>
  <TotalTime>230</TotalTime>
  <Words>300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Tradeshow</vt:lpstr>
      <vt:lpstr>Day 1 of 3  Silent Film</vt:lpstr>
      <vt:lpstr>Do Now 10.1.2014</vt:lpstr>
      <vt:lpstr>Reminders</vt:lpstr>
      <vt:lpstr>Filming</vt:lpstr>
      <vt:lpstr>Working with your group</vt:lpstr>
      <vt:lpstr>Silent Film</vt:lpstr>
      <vt:lpstr>Film!</vt:lpstr>
      <vt:lpstr>Exit Pass 10.1.14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1 of 3  Silent Film</dc:title>
  <dc:creator>Erica Lyon</dc:creator>
  <cp:lastModifiedBy>Erica Lyon</cp:lastModifiedBy>
  <cp:revision>5</cp:revision>
  <cp:lastPrinted>2014-09-29T15:42:32Z</cp:lastPrinted>
  <dcterms:created xsi:type="dcterms:W3CDTF">2013-10-14T14:40:00Z</dcterms:created>
  <dcterms:modified xsi:type="dcterms:W3CDTF">2014-09-29T15:45:02Z</dcterms:modified>
</cp:coreProperties>
</file>