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80C4C-4964-4CA9-B239-76BF428683DB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071F-4E62-4781-B6BF-3A4CFF2D0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42811" y="661304"/>
            <a:ext cx="9755187" cy="4738799"/>
          </a:xfrm>
        </p:spPr>
        <p:txBody>
          <a:bodyPr>
            <a:normAutofit/>
          </a:bodyPr>
          <a:lstStyle/>
          <a:p>
            <a:r>
              <a:rPr lang="en-US" dirty="0"/>
              <a:t>Last day to turn in work </a:t>
            </a:r>
            <a:r>
              <a:rPr lang="en-US" dirty="0" smtClean="0"/>
              <a:t>- Thursday </a:t>
            </a:r>
            <a:r>
              <a:rPr lang="en-US" dirty="0"/>
              <a:t>January 14</a:t>
            </a:r>
            <a:r>
              <a:rPr lang="en-US" baseline="30000" dirty="0"/>
              <a:t>th</a:t>
            </a:r>
            <a:r>
              <a:rPr lang="en-US" dirty="0"/>
              <a:t> 2016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 1.4.2016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Reminders</a:t>
            </a:r>
          </a:p>
          <a:p>
            <a:endParaRPr lang="en-US" dirty="0"/>
          </a:p>
          <a:p>
            <a:r>
              <a:rPr lang="en-US" dirty="0" smtClean="0"/>
              <a:t>Thursday last day of this semester!</a:t>
            </a:r>
          </a:p>
          <a:p>
            <a:endParaRPr lang="en-US" dirty="0"/>
          </a:p>
          <a:p>
            <a:r>
              <a:rPr lang="en-US" dirty="0" smtClean="0"/>
              <a:t>Art fees due – turn into fines at the end of today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Contests and State art show!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State art </a:t>
            </a:r>
          </a:p>
          <a:p>
            <a:r>
              <a:rPr lang="en-US" dirty="0" smtClean="0"/>
              <a:t>Submissions due by Jan 20</a:t>
            </a:r>
            <a:r>
              <a:rPr lang="en-US" baseline="30000" dirty="0" smtClean="0"/>
              <a:t>th</a:t>
            </a:r>
            <a:r>
              <a:rPr lang="en-US" dirty="0" smtClean="0"/>
              <a:t> – online form and need digital pics of the art</a:t>
            </a:r>
          </a:p>
          <a:p>
            <a:endParaRPr lang="en-US" dirty="0"/>
          </a:p>
          <a:p>
            <a:r>
              <a:rPr lang="en-US" dirty="0" smtClean="0"/>
              <a:t>Grounds for coffee mug design</a:t>
            </a:r>
          </a:p>
          <a:p>
            <a:endParaRPr lang="en-US" dirty="0"/>
          </a:p>
          <a:p>
            <a:r>
              <a:rPr lang="en-US" dirty="0" smtClean="0"/>
              <a:t>Any other contests going on?</a:t>
            </a:r>
          </a:p>
          <a:p>
            <a:endParaRPr lang="en-US" dirty="0"/>
          </a:p>
          <a:p>
            <a:r>
              <a:rPr lang="en-US" dirty="0" smtClean="0"/>
              <a:t>Art event – this coming Friday, first Friday art stroll on 25</a:t>
            </a:r>
            <a:r>
              <a:rPr lang="en-US" baseline="30000" dirty="0" smtClean="0"/>
              <a:t>th</a:t>
            </a:r>
            <a:r>
              <a:rPr lang="en-US" dirty="0" smtClean="0"/>
              <a:t> street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Missing work print outs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project before the end of the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Concentration (work on) –or- get inspired from a poem</a:t>
            </a:r>
          </a:p>
          <a:p>
            <a:endParaRPr lang="en-US" dirty="0"/>
          </a:p>
          <a:p>
            <a:r>
              <a:rPr lang="en-US" dirty="0" smtClean="0"/>
              <a:t>The Laughing Heart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Project, Term 2 – </a:t>
            </a:r>
            <a:br>
              <a:rPr lang="en-US" dirty="0" smtClean="0"/>
            </a:br>
            <a:r>
              <a:rPr lang="en-US" dirty="0" smtClean="0"/>
              <a:t>form due at </a:t>
            </a:r>
            <a:r>
              <a:rPr lang="en-US" dirty="0" err="1" smtClean="0"/>
              <a:t>th</a:t>
            </a:r>
            <a:r>
              <a:rPr lang="en-US" dirty="0" smtClean="0"/>
              <a:t> 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Anything you want</a:t>
            </a:r>
          </a:p>
          <a:p>
            <a:r>
              <a:rPr lang="en-US" dirty="0" smtClean="0"/>
              <a:t>Keep it school appropriate – Studio</a:t>
            </a:r>
          </a:p>
          <a:p>
            <a:r>
              <a:rPr lang="en-US" dirty="0" smtClean="0"/>
              <a:t>Any media you want</a:t>
            </a:r>
          </a:p>
          <a:p>
            <a:r>
              <a:rPr lang="en-US" dirty="0" smtClean="0"/>
              <a:t>100 points – Focus on your craftsmanship(time, effort, skill) </a:t>
            </a:r>
          </a:p>
          <a:p>
            <a:r>
              <a:rPr lang="en-US" dirty="0" smtClean="0"/>
              <a:t>DUE Thursday January 14</a:t>
            </a:r>
            <a:r>
              <a:rPr lang="en-US" baseline="30000" dirty="0" smtClean="0"/>
              <a:t>th</a:t>
            </a:r>
            <a:r>
              <a:rPr lang="en-US" dirty="0" smtClean="0"/>
              <a:t> (last day of the term) </a:t>
            </a:r>
          </a:p>
          <a:p>
            <a:r>
              <a:rPr lang="en-US" dirty="0" smtClean="0"/>
              <a:t>Last day to turn in work Thursday January 14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Last day to turn in work Thursday January 14</a:t>
            </a:r>
            <a:r>
              <a:rPr lang="en-US" baseline="30000" dirty="0"/>
              <a:t>th</a:t>
            </a:r>
            <a:r>
              <a:rPr lang="en-US" dirty="0"/>
              <a:t>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1.4.2016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970741" cy="351362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Welcome back!</a:t>
            </a:r>
          </a:p>
          <a:p>
            <a:r>
              <a:rPr lang="en-US" sz="4000" dirty="0" smtClean="0"/>
              <a:t>We are going to dream about next year….</a:t>
            </a:r>
          </a:p>
          <a:p>
            <a:r>
              <a:rPr lang="en-US" sz="4000" dirty="0" smtClean="0"/>
              <a:t>After that, study hall time</a:t>
            </a:r>
          </a:p>
          <a:p>
            <a:r>
              <a:rPr lang="en-US" sz="4000" dirty="0" smtClean="0"/>
              <a:t>Last day of the term/semester Jan. 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2016 (Thurs)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2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394</TotalTime>
  <Words>206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Main Event</vt:lpstr>
      <vt:lpstr>Last day to turn in work - Thursday January 14th 2016  </vt:lpstr>
      <vt:lpstr>Welcome Back! 1.4.2016</vt:lpstr>
      <vt:lpstr>Contests and State art show!</vt:lpstr>
      <vt:lpstr>Next class</vt:lpstr>
      <vt:lpstr>Last project before the end of the term</vt:lpstr>
      <vt:lpstr>Final Project, Term 2 –  form due at th end of class</vt:lpstr>
      <vt:lpstr>PowerPoint Presentation</vt:lpstr>
      <vt:lpstr>Advisory 1.4.2016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day to turn in work - Thursday January 14th 2016</dc:title>
  <dc:creator>Erica Lyon</dc:creator>
  <cp:lastModifiedBy>Erica Lyon</cp:lastModifiedBy>
  <cp:revision>3</cp:revision>
  <cp:lastPrinted>2016-01-04T16:58:46Z</cp:lastPrinted>
  <dcterms:created xsi:type="dcterms:W3CDTF">2016-01-04T16:11:27Z</dcterms:created>
  <dcterms:modified xsi:type="dcterms:W3CDTF">2016-01-04T22:45:37Z</dcterms:modified>
</cp:coreProperties>
</file>