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7"/>
  </p:notesMasterIdLst>
  <p:handoutMasterIdLst>
    <p:handoutMasterId r:id="rId58"/>
  </p:handoutMasterIdLst>
  <p:sldIdLst>
    <p:sldId id="309" r:id="rId2"/>
    <p:sldId id="256" r:id="rId3"/>
    <p:sldId id="310" r:id="rId4"/>
    <p:sldId id="257" r:id="rId5"/>
    <p:sldId id="258" r:id="rId6"/>
    <p:sldId id="307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308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295" r:id="rId45"/>
    <p:sldId id="296" r:id="rId46"/>
    <p:sldId id="297" r:id="rId47"/>
    <p:sldId id="298" r:id="rId48"/>
    <p:sldId id="299" r:id="rId49"/>
    <p:sldId id="300" r:id="rId50"/>
    <p:sldId id="301" r:id="rId51"/>
    <p:sldId id="302" r:id="rId52"/>
    <p:sldId id="303" r:id="rId53"/>
    <p:sldId id="304" r:id="rId54"/>
    <p:sldId id="305" r:id="rId55"/>
    <p:sldId id="306" r:id="rId56"/>
  </p:sldIdLst>
  <p:sldSz cx="9144000" cy="6858000" type="screen4x3"/>
  <p:notesSz cx="7010400" cy="92964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entury Gothic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entury Gothic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entury Gothic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entury Gothic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entury Gothic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entury Gothic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entury Gothic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entury Gothic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entury Gothic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CEACA"/>
          </a:solidFill>
        </a:fill>
      </a:tcStyle>
    </a:wholeTbl>
    <a:band2H>
      <a:tcTxStyle/>
      <a:tcStyle>
        <a:tcBdr/>
        <a:fill>
          <a:solidFill>
            <a:srgbClr val="EEF5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D2CA"/>
          </a:solidFill>
        </a:fill>
      </a:tcStyle>
    </a:wholeTbl>
    <a:band2H>
      <a:tcTxStyle/>
      <a:tcStyle>
        <a:tcBdr/>
        <a:fill>
          <a:solidFill>
            <a:srgbClr val="FFEA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DFCB"/>
          </a:solidFill>
        </a:fill>
      </a:tcStyle>
    </a:wholeTbl>
    <a:band2H>
      <a:tcTxStyle/>
      <a:tcStyle>
        <a:tcBdr/>
        <a:fill>
          <a:solidFill>
            <a:srgbClr val="FFF0E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21" d="100"/>
          <a:sy n="121" d="100"/>
        </p:scale>
        <p:origin x="131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61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4B8092A-9A96-46A2-97C6-5D887B9464AA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870B151-A88F-4895-B971-30831BD689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9963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Shape 33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</p:spPr>
        <p:txBody>
          <a:bodyPr lIns="93177" tIns="46589" rIns="93177" bIns="46589"/>
          <a:lstStyle/>
          <a:p>
            <a:endParaRPr/>
          </a:p>
        </p:txBody>
      </p:sp>
      <p:sp>
        <p:nvSpPr>
          <p:cNvPr id="332" name="Shape 332"/>
          <p:cNvSpPr>
            <a:spLocks noGrp="1"/>
          </p:cNvSpPr>
          <p:nvPr>
            <p:ph type="body" sz="quarter" idx="1"/>
          </p:nvPr>
        </p:nvSpPr>
        <p:spPr>
          <a:xfrm>
            <a:off x="934720" y="4415790"/>
            <a:ext cx="5140960" cy="4183380"/>
          </a:xfrm>
          <a:prstGeom prst="rect">
            <a:avLst/>
          </a:prstGeom>
        </p:spPr>
        <p:txBody>
          <a:bodyPr lIns="93177" tIns="46589" rIns="93177" bIns="46589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35798181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entury Gothic"/>
      </a:defRPr>
    </a:lvl1pPr>
    <a:lvl2pPr indent="228600" latinLnBrk="0">
      <a:defRPr sz="1200">
        <a:latin typeface="+mj-lt"/>
        <a:ea typeface="+mj-ea"/>
        <a:cs typeface="+mj-cs"/>
        <a:sym typeface="Century Gothic"/>
      </a:defRPr>
    </a:lvl2pPr>
    <a:lvl3pPr indent="457200" latinLnBrk="0">
      <a:defRPr sz="1200">
        <a:latin typeface="+mj-lt"/>
        <a:ea typeface="+mj-ea"/>
        <a:cs typeface="+mj-cs"/>
        <a:sym typeface="Century Gothic"/>
      </a:defRPr>
    </a:lvl3pPr>
    <a:lvl4pPr indent="685800" latinLnBrk="0">
      <a:defRPr sz="1200">
        <a:latin typeface="+mj-lt"/>
        <a:ea typeface="+mj-ea"/>
        <a:cs typeface="+mj-cs"/>
        <a:sym typeface="Century Gothic"/>
      </a:defRPr>
    </a:lvl4pPr>
    <a:lvl5pPr indent="914400" latinLnBrk="0">
      <a:defRPr sz="1200">
        <a:latin typeface="+mj-lt"/>
        <a:ea typeface="+mj-ea"/>
        <a:cs typeface="+mj-cs"/>
        <a:sym typeface="Century Gothic"/>
      </a:defRPr>
    </a:lvl5pPr>
    <a:lvl6pPr indent="1143000" latinLnBrk="0">
      <a:defRPr sz="1200">
        <a:latin typeface="+mj-lt"/>
        <a:ea typeface="+mj-ea"/>
        <a:cs typeface="+mj-cs"/>
        <a:sym typeface="Century Gothic"/>
      </a:defRPr>
    </a:lvl6pPr>
    <a:lvl7pPr indent="1371600" latinLnBrk="0">
      <a:defRPr sz="1200">
        <a:latin typeface="+mj-lt"/>
        <a:ea typeface="+mj-ea"/>
        <a:cs typeface="+mj-cs"/>
        <a:sym typeface="Century Gothic"/>
      </a:defRPr>
    </a:lvl7pPr>
    <a:lvl8pPr indent="1600200" latinLnBrk="0">
      <a:defRPr sz="1200">
        <a:latin typeface="+mj-lt"/>
        <a:ea typeface="+mj-ea"/>
        <a:cs typeface="+mj-cs"/>
        <a:sym typeface="Century Gothic"/>
      </a:defRPr>
    </a:lvl8pPr>
    <a:lvl9pPr indent="1828800" latinLnBrk="0">
      <a:defRPr sz="1200">
        <a:latin typeface="+mj-lt"/>
        <a:ea typeface="+mj-ea"/>
        <a:cs typeface="+mj-cs"/>
        <a:sym typeface="Century Gothic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1" name="Group 91"/>
          <p:cNvGrpSpPr/>
          <p:nvPr/>
        </p:nvGrpSpPr>
        <p:grpSpPr>
          <a:xfrm>
            <a:off x="-644959" y="0"/>
            <a:ext cx="10458654" cy="7117071"/>
            <a:chOff x="0" y="0"/>
            <a:chExt cx="10458653" cy="7117070"/>
          </a:xfrm>
        </p:grpSpPr>
        <p:grpSp>
          <p:nvGrpSpPr>
            <p:cNvPr id="68" name="Group 68"/>
            <p:cNvGrpSpPr/>
            <p:nvPr/>
          </p:nvGrpSpPr>
          <p:grpSpPr>
            <a:xfrm>
              <a:off x="644958" y="0"/>
              <a:ext cx="9144001" cy="6858000"/>
              <a:chOff x="0" y="0"/>
              <a:chExt cx="9144000" cy="6858000"/>
            </a:xfrm>
          </p:grpSpPr>
          <p:grpSp>
            <p:nvGrpSpPr>
              <p:cNvPr id="56" name="Group 56"/>
              <p:cNvGrpSpPr/>
              <p:nvPr/>
            </p:nvGrpSpPr>
            <p:grpSpPr>
              <a:xfrm>
                <a:off x="-1" y="0"/>
                <a:ext cx="2514601" cy="6858000"/>
                <a:chOff x="0" y="0"/>
                <a:chExt cx="2514600" cy="6858000"/>
              </a:xfrm>
            </p:grpSpPr>
            <p:sp>
              <p:nvSpPr>
                <p:cNvPr id="53" name="Shape 53"/>
                <p:cNvSpPr/>
                <p:nvPr/>
              </p:nvSpPr>
              <p:spPr>
                <a:xfrm>
                  <a:off x="914399" y="0"/>
                  <a:ext cx="1600201" cy="6858000"/>
                </a:xfrm>
                <a:prstGeom prst="rect">
                  <a:avLst/>
                </a:prstGeom>
                <a:solidFill>
                  <a:srgbClr val="FFFFFF">
                    <a:alpha val="10000"/>
                  </a:srgb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54" name="Shape 54"/>
                <p:cNvSpPr/>
                <p:nvPr/>
              </p:nvSpPr>
              <p:spPr>
                <a:xfrm>
                  <a:off x="-1" y="0"/>
                  <a:ext cx="457201" cy="6858000"/>
                </a:xfrm>
                <a:prstGeom prst="rect">
                  <a:avLst/>
                </a:prstGeom>
                <a:solidFill>
                  <a:srgbClr val="FFFFFF">
                    <a:alpha val="10000"/>
                  </a:srgb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55" name="Shape 55"/>
                <p:cNvSpPr/>
                <p:nvPr/>
              </p:nvSpPr>
              <p:spPr>
                <a:xfrm>
                  <a:off x="228599" y="0"/>
                  <a:ext cx="762001" cy="6858000"/>
                </a:xfrm>
                <a:prstGeom prst="rect">
                  <a:avLst/>
                </a:prstGeom>
                <a:solidFill>
                  <a:srgbClr val="FFFFFF">
                    <a:alpha val="10000"/>
                  </a:srgb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</p:grpSp>
          <p:grpSp>
            <p:nvGrpSpPr>
              <p:cNvPr id="60" name="Group 60"/>
              <p:cNvGrpSpPr/>
              <p:nvPr/>
            </p:nvGrpSpPr>
            <p:grpSpPr>
              <a:xfrm>
                <a:off x="422909" y="0"/>
                <a:ext cx="2514601" cy="6858000"/>
                <a:chOff x="0" y="0"/>
                <a:chExt cx="2514600" cy="6858000"/>
              </a:xfrm>
            </p:grpSpPr>
            <p:sp>
              <p:nvSpPr>
                <p:cNvPr id="57" name="Shape 57"/>
                <p:cNvSpPr/>
                <p:nvPr/>
              </p:nvSpPr>
              <p:spPr>
                <a:xfrm>
                  <a:off x="914400" y="0"/>
                  <a:ext cx="1600201" cy="6858000"/>
                </a:xfrm>
                <a:prstGeom prst="rect">
                  <a:avLst/>
                </a:prstGeom>
                <a:solidFill>
                  <a:srgbClr val="FFFFFF">
                    <a:alpha val="10000"/>
                  </a:srgb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58" name="Shape 58"/>
                <p:cNvSpPr/>
                <p:nvPr/>
              </p:nvSpPr>
              <p:spPr>
                <a:xfrm>
                  <a:off x="-1" y="0"/>
                  <a:ext cx="457201" cy="6858000"/>
                </a:xfrm>
                <a:prstGeom prst="rect">
                  <a:avLst/>
                </a:prstGeom>
                <a:solidFill>
                  <a:srgbClr val="FFFFFF">
                    <a:alpha val="10000"/>
                  </a:srgb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59" name="Shape 59"/>
                <p:cNvSpPr/>
                <p:nvPr/>
              </p:nvSpPr>
              <p:spPr>
                <a:xfrm>
                  <a:off x="228599" y="0"/>
                  <a:ext cx="762001" cy="6858000"/>
                </a:xfrm>
                <a:prstGeom prst="rect">
                  <a:avLst/>
                </a:prstGeom>
                <a:solidFill>
                  <a:srgbClr val="FFFFFF">
                    <a:alpha val="10000"/>
                  </a:srgb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</p:grpSp>
          <p:grpSp>
            <p:nvGrpSpPr>
              <p:cNvPr id="64" name="Group 64"/>
              <p:cNvGrpSpPr/>
              <p:nvPr/>
            </p:nvGrpSpPr>
            <p:grpSpPr>
              <a:xfrm>
                <a:off x="6629399" y="0"/>
                <a:ext cx="2514602" cy="6858000"/>
                <a:chOff x="0" y="0"/>
                <a:chExt cx="2514600" cy="6858000"/>
              </a:xfrm>
            </p:grpSpPr>
            <p:sp>
              <p:nvSpPr>
                <p:cNvPr id="61" name="Shape 61"/>
                <p:cNvSpPr/>
                <p:nvPr/>
              </p:nvSpPr>
              <p:spPr>
                <a:xfrm rot="10800000">
                  <a:off x="0" y="0"/>
                  <a:ext cx="1600201" cy="6858000"/>
                </a:xfrm>
                <a:prstGeom prst="rect">
                  <a:avLst/>
                </a:prstGeom>
                <a:solidFill>
                  <a:srgbClr val="FFFFFF">
                    <a:alpha val="10000"/>
                  </a:srgb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62" name="Shape 62"/>
                <p:cNvSpPr/>
                <p:nvPr/>
              </p:nvSpPr>
              <p:spPr>
                <a:xfrm rot="10800000">
                  <a:off x="2057400" y="0"/>
                  <a:ext cx="457201" cy="6858000"/>
                </a:xfrm>
                <a:prstGeom prst="rect">
                  <a:avLst/>
                </a:prstGeom>
                <a:solidFill>
                  <a:srgbClr val="FFFFFF">
                    <a:alpha val="10000"/>
                  </a:srgb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63" name="Shape 63"/>
                <p:cNvSpPr/>
                <p:nvPr/>
              </p:nvSpPr>
              <p:spPr>
                <a:xfrm rot="10800000">
                  <a:off x="1524000" y="0"/>
                  <a:ext cx="762001" cy="6858000"/>
                </a:xfrm>
                <a:prstGeom prst="rect">
                  <a:avLst/>
                </a:prstGeom>
                <a:solidFill>
                  <a:srgbClr val="FFFFFF">
                    <a:alpha val="10000"/>
                  </a:srgb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</p:grpSp>
          <p:sp>
            <p:nvSpPr>
              <p:cNvPr id="65" name="Shape 65"/>
              <p:cNvSpPr/>
              <p:nvPr/>
            </p:nvSpPr>
            <p:spPr>
              <a:xfrm>
                <a:off x="3809999" y="0"/>
                <a:ext cx="2819401" cy="6858000"/>
              </a:xfrm>
              <a:prstGeom prst="rect">
                <a:avLst/>
              </a:prstGeom>
              <a:solidFill>
                <a:srgbClr val="FFFFFF">
                  <a:alpha val="100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66" name="Shape 66"/>
              <p:cNvSpPr/>
              <p:nvPr/>
            </p:nvSpPr>
            <p:spPr>
              <a:xfrm>
                <a:off x="2895599" y="0"/>
                <a:ext cx="457201" cy="6858000"/>
              </a:xfrm>
              <a:prstGeom prst="rect">
                <a:avLst/>
              </a:prstGeom>
              <a:solidFill>
                <a:srgbClr val="FFFFFF">
                  <a:alpha val="100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67" name="Shape 67"/>
              <p:cNvSpPr/>
              <p:nvPr/>
            </p:nvSpPr>
            <p:spPr>
              <a:xfrm>
                <a:off x="3124199" y="0"/>
                <a:ext cx="762001" cy="6858000"/>
              </a:xfrm>
              <a:prstGeom prst="rect">
                <a:avLst/>
              </a:prstGeom>
              <a:solidFill>
                <a:srgbClr val="FFFFFF">
                  <a:alpha val="100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</p:grpSp>
        <p:sp>
          <p:nvSpPr>
            <p:cNvPr id="69" name="Shape 69"/>
            <p:cNvSpPr/>
            <p:nvPr/>
          </p:nvSpPr>
          <p:spPr>
            <a:xfrm>
              <a:off x="633083" y="5035138"/>
              <a:ext cx="9144001" cy="11664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1" extrusionOk="0">
                  <a:moveTo>
                    <a:pt x="0" y="20509"/>
                  </a:moveTo>
                  <a:cubicBezTo>
                    <a:pt x="1166" y="21055"/>
                    <a:pt x="2333" y="21600"/>
                    <a:pt x="3955" y="21382"/>
                  </a:cubicBezTo>
                  <a:cubicBezTo>
                    <a:pt x="5578" y="21164"/>
                    <a:pt x="7569" y="20909"/>
                    <a:pt x="9734" y="19200"/>
                  </a:cubicBezTo>
                  <a:cubicBezTo>
                    <a:pt x="11899" y="17491"/>
                    <a:pt x="14966" y="14327"/>
                    <a:pt x="16943" y="11127"/>
                  </a:cubicBezTo>
                  <a:cubicBezTo>
                    <a:pt x="18921" y="7927"/>
                    <a:pt x="20945" y="2836"/>
                    <a:pt x="21600" y="0"/>
                  </a:cubicBezTo>
                </a:path>
              </a:pathLst>
            </a:custGeom>
            <a:noFill/>
            <a:ln w="6350" cap="flat">
              <a:solidFill>
                <a:srgbClr val="FFFFFF">
                  <a:alpha val="20000"/>
                </a:srgb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/>
              <a:endParaRPr/>
            </a:p>
          </p:txBody>
        </p:sp>
        <p:sp>
          <p:nvSpPr>
            <p:cNvPr id="70" name="Shape 70"/>
            <p:cNvSpPr/>
            <p:nvPr/>
          </p:nvSpPr>
          <p:spPr>
            <a:xfrm>
              <a:off x="633083" y="3486882"/>
              <a:ext cx="9144001" cy="871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2" extrusionOk="0">
                  <a:moveTo>
                    <a:pt x="0" y="21132"/>
                  </a:moveTo>
                  <a:cubicBezTo>
                    <a:pt x="622" y="17748"/>
                    <a:pt x="1244" y="14364"/>
                    <a:pt x="2469" y="11052"/>
                  </a:cubicBezTo>
                  <a:cubicBezTo>
                    <a:pt x="3694" y="7740"/>
                    <a:pt x="5433" y="2892"/>
                    <a:pt x="7350" y="1260"/>
                  </a:cubicBezTo>
                  <a:cubicBezTo>
                    <a:pt x="9266" y="-372"/>
                    <a:pt x="11595" y="-468"/>
                    <a:pt x="13970" y="1260"/>
                  </a:cubicBezTo>
                  <a:cubicBezTo>
                    <a:pt x="16345" y="2988"/>
                    <a:pt x="20305" y="9900"/>
                    <a:pt x="21600" y="11628"/>
                  </a:cubicBezTo>
                </a:path>
              </a:pathLst>
            </a:custGeom>
            <a:noFill/>
            <a:ln w="6350" cap="flat">
              <a:solidFill>
                <a:srgbClr val="FFFFFF">
                  <a:alpha val="20000"/>
                </a:srgb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/>
              <a:endParaRPr/>
            </a:p>
          </p:txBody>
        </p:sp>
        <p:sp>
          <p:nvSpPr>
            <p:cNvPr id="71" name="Shape 71"/>
            <p:cNvSpPr/>
            <p:nvPr/>
          </p:nvSpPr>
          <p:spPr>
            <a:xfrm>
              <a:off x="621207" y="5640779"/>
              <a:ext cx="3004458" cy="1211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7933" y="8947"/>
                    <a:pt x="15866" y="17894"/>
                    <a:pt x="21600" y="21600"/>
                  </a:cubicBezTo>
                </a:path>
              </a:pathLst>
            </a:custGeom>
            <a:noFill/>
            <a:ln w="6350" cap="flat">
              <a:solidFill>
                <a:srgbClr val="FFFFFF">
                  <a:alpha val="20000"/>
                </a:srgb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/>
              <a:endParaRPr/>
            </a:p>
          </p:txBody>
        </p:sp>
        <p:sp>
          <p:nvSpPr>
            <p:cNvPr id="72" name="Shape 72"/>
            <p:cNvSpPr/>
            <p:nvPr/>
          </p:nvSpPr>
          <p:spPr>
            <a:xfrm>
              <a:off x="633083" y="5284519"/>
              <a:ext cx="9144001" cy="14673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8" extrusionOk="0">
                  <a:moveTo>
                    <a:pt x="0" y="0"/>
                  </a:moveTo>
                  <a:cubicBezTo>
                    <a:pt x="676" y="1460"/>
                    <a:pt x="1351" y="2920"/>
                    <a:pt x="2609" y="5031"/>
                  </a:cubicBezTo>
                  <a:cubicBezTo>
                    <a:pt x="3866" y="7142"/>
                    <a:pt x="5746" y="10381"/>
                    <a:pt x="7546" y="12665"/>
                  </a:cubicBezTo>
                  <a:cubicBezTo>
                    <a:pt x="9346" y="14949"/>
                    <a:pt x="11623" y="17320"/>
                    <a:pt x="13409" y="18737"/>
                  </a:cubicBezTo>
                  <a:cubicBezTo>
                    <a:pt x="15195" y="20154"/>
                    <a:pt x="17121" y="20733"/>
                    <a:pt x="18262" y="21166"/>
                  </a:cubicBezTo>
                  <a:cubicBezTo>
                    <a:pt x="19403" y="21600"/>
                    <a:pt x="19697" y="21398"/>
                    <a:pt x="20254" y="21340"/>
                  </a:cubicBezTo>
                  <a:cubicBezTo>
                    <a:pt x="20810" y="21282"/>
                    <a:pt x="21205" y="21051"/>
                    <a:pt x="21600" y="20819"/>
                  </a:cubicBezTo>
                </a:path>
              </a:pathLst>
            </a:custGeom>
            <a:noFill/>
            <a:ln w="6350" cap="flat">
              <a:solidFill>
                <a:srgbClr val="FFFFFF">
                  <a:alpha val="20000"/>
                </a:srgb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/>
              <a:endParaRPr/>
            </a:p>
          </p:txBody>
        </p:sp>
        <p:sp>
          <p:nvSpPr>
            <p:cNvPr id="73" name="Shape 73"/>
            <p:cNvSpPr/>
            <p:nvPr/>
          </p:nvSpPr>
          <p:spPr>
            <a:xfrm>
              <a:off x="2782516" y="5137617"/>
              <a:ext cx="6982692" cy="1714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1" extrusionOk="0">
                  <a:moveTo>
                    <a:pt x="0" y="21531"/>
                  </a:moveTo>
                  <a:cubicBezTo>
                    <a:pt x="502" y="19232"/>
                    <a:pt x="1004" y="16933"/>
                    <a:pt x="1690" y="14820"/>
                  </a:cubicBezTo>
                  <a:cubicBezTo>
                    <a:pt x="2376" y="12707"/>
                    <a:pt x="3324" y="10420"/>
                    <a:pt x="4114" y="8854"/>
                  </a:cubicBezTo>
                  <a:cubicBezTo>
                    <a:pt x="4904" y="7288"/>
                    <a:pt x="5388" y="6592"/>
                    <a:pt x="6429" y="5424"/>
                  </a:cubicBezTo>
                  <a:cubicBezTo>
                    <a:pt x="7469" y="4256"/>
                    <a:pt x="9367" y="2615"/>
                    <a:pt x="10359" y="1845"/>
                  </a:cubicBezTo>
                  <a:cubicBezTo>
                    <a:pt x="11351" y="1074"/>
                    <a:pt x="11504" y="1099"/>
                    <a:pt x="12380" y="801"/>
                  </a:cubicBezTo>
                  <a:cubicBezTo>
                    <a:pt x="13255" y="503"/>
                    <a:pt x="14639" y="180"/>
                    <a:pt x="15612" y="55"/>
                  </a:cubicBezTo>
                  <a:cubicBezTo>
                    <a:pt x="16586" y="-69"/>
                    <a:pt x="18220" y="55"/>
                    <a:pt x="18220" y="55"/>
                  </a:cubicBezTo>
                  <a:lnTo>
                    <a:pt x="20094" y="55"/>
                  </a:lnTo>
                  <a:cubicBezTo>
                    <a:pt x="20614" y="105"/>
                    <a:pt x="21092" y="279"/>
                    <a:pt x="21343" y="354"/>
                  </a:cubicBezTo>
                  <a:cubicBezTo>
                    <a:pt x="21594" y="428"/>
                    <a:pt x="21508" y="403"/>
                    <a:pt x="21600" y="503"/>
                  </a:cubicBezTo>
                </a:path>
              </a:pathLst>
            </a:custGeom>
            <a:noFill/>
            <a:ln w="6350" cap="flat">
              <a:solidFill>
                <a:srgbClr val="FFFFFF">
                  <a:alpha val="20000"/>
                </a:srgb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/>
              <a:endParaRPr/>
            </a:p>
          </p:txBody>
        </p:sp>
        <p:sp>
          <p:nvSpPr>
            <p:cNvPr id="74" name="Shape 74"/>
            <p:cNvSpPr/>
            <p:nvPr/>
          </p:nvSpPr>
          <p:spPr>
            <a:xfrm rot="1800000">
              <a:off x="3641123" y="2859251"/>
              <a:ext cx="1601401" cy="1388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lnTo>
                    <a:pt x="5345" y="0"/>
                  </a:lnTo>
                  <a:lnTo>
                    <a:pt x="16255" y="0"/>
                  </a:lnTo>
                  <a:lnTo>
                    <a:pt x="21600" y="10800"/>
                  </a:lnTo>
                  <a:lnTo>
                    <a:pt x="16255" y="21600"/>
                  </a:lnTo>
                  <a:lnTo>
                    <a:pt x="5345" y="21600"/>
                  </a:lnTo>
                  <a:close/>
                </a:path>
              </a:pathLst>
            </a:custGeom>
            <a:solidFill>
              <a:srgbClr val="FFFFFF">
                <a:alpha val="10000"/>
              </a:srgbClr>
            </a:solidFill>
            <a:ln w="12700" cap="flat">
              <a:solidFill>
                <a:srgbClr val="FFFFFF">
                  <a:alpha val="12000"/>
                </a:srgb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5" name="Shape 75"/>
            <p:cNvSpPr/>
            <p:nvPr/>
          </p:nvSpPr>
          <p:spPr>
            <a:xfrm rot="1800000">
              <a:off x="4365023" y="4126078"/>
              <a:ext cx="1601401" cy="1388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lnTo>
                    <a:pt x="5345" y="0"/>
                  </a:lnTo>
                  <a:lnTo>
                    <a:pt x="16255" y="0"/>
                  </a:lnTo>
                  <a:lnTo>
                    <a:pt x="21600" y="10800"/>
                  </a:lnTo>
                  <a:lnTo>
                    <a:pt x="16255" y="21600"/>
                  </a:lnTo>
                  <a:lnTo>
                    <a:pt x="5345" y="21600"/>
                  </a:lnTo>
                  <a:close/>
                </a:path>
              </a:pathLst>
            </a:custGeom>
            <a:solidFill>
              <a:srgbClr val="FFFFFF">
                <a:alpha val="0"/>
              </a:srgbClr>
            </a:solidFill>
            <a:ln w="12700" cap="flat">
              <a:solidFill>
                <a:srgbClr val="FFFFFF">
                  <a:alpha val="12000"/>
                </a:srgb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6" name="Shape 76"/>
            <p:cNvSpPr/>
            <p:nvPr/>
          </p:nvSpPr>
          <p:spPr>
            <a:xfrm rot="1800000">
              <a:off x="4374549" y="1592426"/>
              <a:ext cx="1601401" cy="1388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lnTo>
                    <a:pt x="5345" y="0"/>
                  </a:lnTo>
                  <a:lnTo>
                    <a:pt x="16255" y="0"/>
                  </a:lnTo>
                  <a:lnTo>
                    <a:pt x="21600" y="10800"/>
                  </a:lnTo>
                  <a:lnTo>
                    <a:pt x="16255" y="21600"/>
                  </a:lnTo>
                  <a:lnTo>
                    <a:pt x="5345" y="21600"/>
                  </a:lnTo>
                  <a:close/>
                </a:path>
              </a:pathLst>
            </a:custGeom>
            <a:solidFill>
              <a:srgbClr val="FFFFFF">
                <a:alpha val="7000"/>
              </a:srgbClr>
            </a:solidFill>
            <a:ln w="12700" cap="flat">
              <a:solidFill>
                <a:srgbClr val="FFFFFF">
                  <a:alpha val="8000"/>
                </a:srgb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7" name="Shape 77"/>
            <p:cNvSpPr/>
            <p:nvPr/>
          </p:nvSpPr>
          <p:spPr>
            <a:xfrm rot="1800000">
              <a:off x="3622073" y="325602"/>
              <a:ext cx="1601401" cy="1388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lnTo>
                    <a:pt x="5345" y="0"/>
                  </a:lnTo>
                  <a:lnTo>
                    <a:pt x="16255" y="0"/>
                  </a:lnTo>
                  <a:lnTo>
                    <a:pt x="21600" y="10800"/>
                  </a:lnTo>
                  <a:lnTo>
                    <a:pt x="16255" y="21600"/>
                  </a:lnTo>
                  <a:lnTo>
                    <a:pt x="5345" y="21600"/>
                  </a:lnTo>
                  <a:close/>
                </a:path>
              </a:pathLst>
            </a:custGeom>
            <a:solidFill>
              <a:srgbClr val="FFFFFF">
                <a:alpha val="4000"/>
              </a:srgbClr>
            </a:solidFill>
            <a:ln w="12700" cap="flat">
              <a:solidFill>
                <a:srgbClr val="FFFFFF">
                  <a:alpha val="8000"/>
                </a:srgb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8" name="Shape 78"/>
            <p:cNvSpPr/>
            <p:nvPr/>
          </p:nvSpPr>
          <p:spPr>
            <a:xfrm rot="1800000">
              <a:off x="5107972" y="5383378"/>
              <a:ext cx="1601401" cy="1388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lnTo>
                    <a:pt x="5345" y="0"/>
                  </a:lnTo>
                  <a:lnTo>
                    <a:pt x="16255" y="0"/>
                  </a:lnTo>
                  <a:lnTo>
                    <a:pt x="21600" y="10800"/>
                  </a:lnTo>
                  <a:lnTo>
                    <a:pt x="16255" y="21600"/>
                  </a:lnTo>
                  <a:lnTo>
                    <a:pt x="5345" y="21600"/>
                  </a:lnTo>
                  <a:close/>
                </a:path>
              </a:pathLst>
            </a:custGeom>
            <a:solidFill>
              <a:srgbClr val="FFFFFF">
                <a:alpha val="6000"/>
              </a:srgbClr>
            </a:solidFill>
            <a:ln w="12700" cap="flat">
              <a:solidFill>
                <a:srgbClr val="FFFFFF">
                  <a:alpha val="12000"/>
                </a:srgb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9" name="Shape 79"/>
            <p:cNvSpPr/>
            <p:nvPr/>
          </p:nvSpPr>
          <p:spPr>
            <a:xfrm rot="1800000">
              <a:off x="262554" y="4201528"/>
              <a:ext cx="1261500" cy="1388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635"/>
                  </a:moveTo>
                  <a:lnTo>
                    <a:pt x="965" y="0"/>
                  </a:lnTo>
                  <a:lnTo>
                    <a:pt x="14815" y="0"/>
                  </a:lnTo>
                  <a:lnTo>
                    <a:pt x="21600" y="10800"/>
                  </a:lnTo>
                  <a:lnTo>
                    <a:pt x="14815" y="21600"/>
                  </a:lnTo>
                  <a:lnTo>
                    <a:pt x="12749" y="21595"/>
                  </a:lnTo>
                  <a:lnTo>
                    <a:pt x="0" y="1635"/>
                  </a:lnTo>
                  <a:close/>
                </a:path>
              </a:pathLst>
            </a:custGeom>
            <a:solidFill>
              <a:srgbClr val="FFFFFF">
                <a:alpha val="10000"/>
              </a:srgbClr>
            </a:solidFill>
            <a:ln w="12700" cap="flat">
              <a:solidFill>
                <a:srgbClr val="FFFFFF">
                  <a:alpha val="12000"/>
                </a:srgb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0" name="Shape 80"/>
            <p:cNvSpPr/>
            <p:nvPr/>
          </p:nvSpPr>
          <p:spPr>
            <a:xfrm rot="1800000">
              <a:off x="669323" y="5402429"/>
              <a:ext cx="1601401" cy="1388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lnTo>
                    <a:pt x="5345" y="0"/>
                  </a:lnTo>
                  <a:lnTo>
                    <a:pt x="16255" y="0"/>
                  </a:lnTo>
                  <a:lnTo>
                    <a:pt x="21600" y="10800"/>
                  </a:lnTo>
                  <a:lnTo>
                    <a:pt x="16255" y="21600"/>
                  </a:lnTo>
                  <a:lnTo>
                    <a:pt x="5345" y="21600"/>
                  </a:lnTo>
                  <a:close/>
                </a:path>
              </a:pathLst>
            </a:custGeom>
            <a:solidFill>
              <a:srgbClr val="FFFFFF">
                <a:alpha val="0"/>
              </a:srgbClr>
            </a:solidFill>
            <a:ln w="12700" cap="flat">
              <a:solidFill>
                <a:srgbClr val="FFFFFF">
                  <a:alpha val="12000"/>
                </a:srgb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1" name="Shape 81"/>
            <p:cNvSpPr/>
            <p:nvPr/>
          </p:nvSpPr>
          <p:spPr>
            <a:xfrm rot="1800000">
              <a:off x="697899" y="2849727"/>
              <a:ext cx="1601401" cy="1388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lnTo>
                    <a:pt x="5345" y="0"/>
                  </a:lnTo>
                  <a:lnTo>
                    <a:pt x="16255" y="0"/>
                  </a:lnTo>
                  <a:lnTo>
                    <a:pt x="21600" y="10800"/>
                  </a:lnTo>
                  <a:lnTo>
                    <a:pt x="16255" y="21600"/>
                  </a:lnTo>
                  <a:lnTo>
                    <a:pt x="5345" y="21600"/>
                  </a:lnTo>
                  <a:close/>
                </a:path>
              </a:pathLst>
            </a:custGeom>
            <a:solidFill>
              <a:srgbClr val="FFFFFF">
                <a:alpha val="7000"/>
              </a:srgbClr>
            </a:solidFill>
            <a:ln w="12700" cap="flat">
              <a:solidFill>
                <a:srgbClr val="FFFFFF">
                  <a:alpha val="8000"/>
                </a:srgb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2" name="Shape 82"/>
            <p:cNvSpPr/>
            <p:nvPr/>
          </p:nvSpPr>
          <p:spPr>
            <a:xfrm rot="1800000">
              <a:off x="1421798" y="4126077"/>
              <a:ext cx="1601401" cy="1388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lnTo>
                    <a:pt x="5345" y="0"/>
                  </a:lnTo>
                  <a:lnTo>
                    <a:pt x="16255" y="0"/>
                  </a:lnTo>
                  <a:lnTo>
                    <a:pt x="21600" y="10800"/>
                  </a:lnTo>
                  <a:lnTo>
                    <a:pt x="16255" y="21600"/>
                  </a:lnTo>
                  <a:lnTo>
                    <a:pt x="5345" y="21600"/>
                  </a:lnTo>
                  <a:close/>
                </a:path>
              </a:pathLst>
            </a:custGeom>
            <a:solidFill>
              <a:srgbClr val="FFFFFF">
                <a:alpha val="0"/>
              </a:srgbClr>
            </a:solidFill>
            <a:ln w="12700" cap="flat">
              <a:solidFill>
                <a:srgbClr val="FFFFFF">
                  <a:alpha val="12000"/>
                </a:srgb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3" name="Shape 83"/>
            <p:cNvSpPr/>
            <p:nvPr/>
          </p:nvSpPr>
          <p:spPr>
            <a:xfrm rot="1800000">
              <a:off x="2155223" y="5411953"/>
              <a:ext cx="1601401" cy="1388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lnTo>
                    <a:pt x="5345" y="0"/>
                  </a:lnTo>
                  <a:lnTo>
                    <a:pt x="16255" y="0"/>
                  </a:lnTo>
                  <a:lnTo>
                    <a:pt x="21600" y="10800"/>
                  </a:lnTo>
                  <a:lnTo>
                    <a:pt x="16255" y="21600"/>
                  </a:lnTo>
                  <a:lnTo>
                    <a:pt x="5345" y="21600"/>
                  </a:lnTo>
                  <a:close/>
                </a:path>
              </a:pathLst>
            </a:custGeom>
            <a:solidFill>
              <a:srgbClr val="FFFFFF">
                <a:alpha val="0"/>
              </a:srgbClr>
            </a:solidFill>
            <a:ln w="12700" cap="flat">
              <a:solidFill>
                <a:srgbClr val="FFFFFF">
                  <a:alpha val="12000"/>
                </a:srgb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4" name="Shape 84"/>
            <p:cNvSpPr/>
            <p:nvPr/>
          </p:nvSpPr>
          <p:spPr>
            <a:xfrm rot="1800000">
              <a:off x="2174274" y="2859251"/>
              <a:ext cx="1601401" cy="1388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lnTo>
                    <a:pt x="5345" y="0"/>
                  </a:lnTo>
                  <a:lnTo>
                    <a:pt x="16255" y="0"/>
                  </a:lnTo>
                  <a:lnTo>
                    <a:pt x="21600" y="10800"/>
                  </a:lnTo>
                  <a:lnTo>
                    <a:pt x="16255" y="21600"/>
                  </a:lnTo>
                  <a:lnTo>
                    <a:pt x="5345" y="21600"/>
                  </a:lnTo>
                  <a:close/>
                </a:path>
              </a:pathLst>
            </a:custGeom>
            <a:solidFill>
              <a:srgbClr val="FFFFFF">
                <a:alpha val="7000"/>
              </a:srgbClr>
            </a:solidFill>
            <a:ln w="12700" cap="flat">
              <a:solidFill>
                <a:srgbClr val="FFFFFF">
                  <a:alpha val="8000"/>
                </a:srgb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5" name="Shape 85"/>
            <p:cNvSpPr/>
            <p:nvPr/>
          </p:nvSpPr>
          <p:spPr>
            <a:xfrm rot="1800000">
              <a:off x="1440848" y="1563852"/>
              <a:ext cx="1601401" cy="1388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lnTo>
                    <a:pt x="5345" y="0"/>
                  </a:lnTo>
                  <a:lnTo>
                    <a:pt x="16255" y="0"/>
                  </a:lnTo>
                  <a:lnTo>
                    <a:pt x="21600" y="10800"/>
                  </a:lnTo>
                  <a:lnTo>
                    <a:pt x="16255" y="21600"/>
                  </a:lnTo>
                  <a:lnTo>
                    <a:pt x="5345" y="21600"/>
                  </a:lnTo>
                  <a:close/>
                </a:path>
              </a:pathLst>
            </a:custGeom>
            <a:solidFill>
              <a:srgbClr val="FFFFFF">
                <a:alpha val="0"/>
              </a:srgbClr>
            </a:solidFill>
            <a:ln w="12700" cap="flat">
              <a:solidFill>
                <a:srgbClr val="FFFFFF">
                  <a:alpha val="12000"/>
                </a:srgb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6" name="Shape 86"/>
            <p:cNvSpPr/>
            <p:nvPr/>
          </p:nvSpPr>
          <p:spPr>
            <a:xfrm rot="1800000">
              <a:off x="7451124" y="4145128"/>
              <a:ext cx="1601401" cy="1388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lnTo>
                    <a:pt x="5345" y="0"/>
                  </a:lnTo>
                  <a:lnTo>
                    <a:pt x="16255" y="0"/>
                  </a:lnTo>
                  <a:lnTo>
                    <a:pt x="21600" y="10800"/>
                  </a:lnTo>
                  <a:lnTo>
                    <a:pt x="16255" y="21600"/>
                  </a:lnTo>
                  <a:lnTo>
                    <a:pt x="5345" y="21600"/>
                  </a:lnTo>
                  <a:close/>
                </a:path>
              </a:pathLst>
            </a:custGeom>
            <a:solidFill>
              <a:srgbClr val="FFFFFF">
                <a:alpha val="10000"/>
              </a:srgbClr>
            </a:solidFill>
            <a:ln w="12700" cap="flat">
              <a:solidFill>
                <a:srgbClr val="FFFFFF">
                  <a:alpha val="12000"/>
                </a:srgb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7" name="Shape 87"/>
            <p:cNvSpPr/>
            <p:nvPr/>
          </p:nvSpPr>
          <p:spPr>
            <a:xfrm rot="1800000">
              <a:off x="8194074" y="5421479"/>
              <a:ext cx="1601401" cy="1388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lnTo>
                    <a:pt x="5345" y="0"/>
                  </a:lnTo>
                  <a:lnTo>
                    <a:pt x="16255" y="0"/>
                  </a:lnTo>
                  <a:lnTo>
                    <a:pt x="21600" y="10800"/>
                  </a:lnTo>
                  <a:lnTo>
                    <a:pt x="16255" y="21600"/>
                  </a:lnTo>
                  <a:lnTo>
                    <a:pt x="5345" y="21600"/>
                  </a:lnTo>
                  <a:close/>
                </a:path>
              </a:pathLst>
            </a:custGeom>
            <a:solidFill>
              <a:srgbClr val="FFFFFF">
                <a:alpha val="0"/>
              </a:srgbClr>
            </a:solidFill>
            <a:ln w="12700" cap="flat">
              <a:solidFill>
                <a:srgbClr val="FFFFFF">
                  <a:alpha val="12000"/>
                </a:srgb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8" name="Shape 88"/>
            <p:cNvSpPr/>
            <p:nvPr/>
          </p:nvSpPr>
          <p:spPr>
            <a:xfrm rot="1800000">
              <a:off x="8194075" y="2868777"/>
              <a:ext cx="1601401" cy="1388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lnTo>
                    <a:pt x="5345" y="0"/>
                  </a:lnTo>
                  <a:lnTo>
                    <a:pt x="16255" y="0"/>
                  </a:lnTo>
                  <a:lnTo>
                    <a:pt x="21600" y="10800"/>
                  </a:lnTo>
                  <a:lnTo>
                    <a:pt x="16255" y="21600"/>
                  </a:lnTo>
                  <a:lnTo>
                    <a:pt x="5345" y="21600"/>
                  </a:lnTo>
                  <a:close/>
                </a:path>
              </a:pathLst>
            </a:custGeom>
            <a:solidFill>
              <a:srgbClr val="FFFFFF">
                <a:alpha val="7000"/>
              </a:srgbClr>
            </a:solidFill>
            <a:ln w="12700" cap="flat">
              <a:solidFill>
                <a:srgbClr val="FFFFFF">
                  <a:alpha val="8000"/>
                </a:srgb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9" name="Shape 89"/>
            <p:cNvSpPr/>
            <p:nvPr/>
          </p:nvSpPr>
          <p:spPr>
            <a:xfrm rot="1800000">
              <a:off x="8951479" y="4055628"/>
              <a:ext cx="1243408" cy="1388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lnTo>
                    <a:pt x="6884" y="0"/>
                  </a:lnTo>
                  <a:lnTo>
                    <a:pt x="8235" y="62"/>
                  </a:lnTo>
                  <a:lnTo>
                    <a:pt x="21600" y="20631"/>
                  </a:lnTo>
                  <a:lnTo>
                    <a:pt x="20935" y="21600"/>
                  </a:lnTo>
                  <a:lnTo>
                    <a:pt x="6884" y="21600"/>
                  </a:lnTo>
                  <a:lnTo>
                    <a:pt x="0" y="10800"/>
                  </a:lnTo>
                  <a:close/>
                </a:path>
              </a:pathLst>
            </a:custGeom>
            <a:solidFill>
              <a:srgbClr val="FFFFFF">
                <a:alpha val="4000"/>
              </a:srgbClr>
            </a:solidFill>
            <a:ln w="12700" cap="flat">
              <a:solidFill>
                <a:srgbClr val="FFFFFF">
                  <a:alpha val="12000"/>
                </a:srgb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0" name="Shape 90"/>
            <p:cNvSpPr/>
            <p:nvPr/>
          </p:nvSpPr>
          <p:spPr>
            <a:xfrm rot="1800000">
              <a:off x="8951729" y="1511523"/>
              <a:ext cx="1241872" cy="13888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5"/>
                  </a:moveTo>
                  <a:lnTo>
                    <a:pt x="6892" y="9"/>
                  </a:lnTo>
                  <a:lnTo>
                    <a:pt x="8384" y="0"/>
                  </a:lnTo>
                  <a:lnTo>
                    <a:pt x="21600" y="20590"/>
                  </a:lnTo>
                  <a:lnTo>
                    <a:pt x="20961" y="21600"/>
                  </a:lnTo>
                  <a:lnTo>
                    <a:pt x="6892" y="21600"/>
                  </a:lnTo>
                  <a:lnTo>
                    <a:pt x="0" y="10805"/>
                  </a:lnTo>
                  <a:close/>
                </a:path>
              </a:pathLst>
            </a:custGeom>
            <a:solidFill>
              <a:srgbClr val="FFFFFF">
                <a:alpha val="0"/>
              </a:srgbClr>
            </a:solidFill>
            <a:ln w="12700" cap="flat">
              <a:solidFill>
                <a:srgbClr val="FFFFFF">
                  <a:alpha val="12000"/>
                </a:srgb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92" name="Shape 92"/>
          <p:cNvSpPr/>
          <p:nvPr/>
        </p:nvSpPr>
        <p:spPr>
          <a:xfrm>
            <a:off x="4561242" y="-21512"/>
            <a:ext cx="3679117" cy="6271842"/>
          </a:xfrm>
          <a:prstGeom prst="rect">
            <a:avLst/>
          </a:prstGeom>
          <a:solidFill>
            <a:srgbClr val="F5F5F5"/>
          </a:solidFill>
          <a:ln w="15875">
            <a:solidFill>
              <a:srgbClr val="74A510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3" name="Shape 93"/>
          <p:cNvSpPr/>
          <p:nvPr/>
        </p:nvSpPr>
        <p:spPr>
          <a:xfrm>
            <a:off x="4649096" y="-21512"/>
            <a:ext cx="3505201" cy="2312891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4" name="Shape 94"/>
          <p:cNvSpPr>
            <a:spLocks noGrp="1"/>
          </p:cNvSpPr>
          <p:nvPr>
            <p:ph type="title"/>
          </p:nvPr>
        </p:nvSpPr>
        <p:spPr>
          <a:xfrm>
            <a:off x="4733364" y="2708475"/>
            <a:ext cx="3313357" cy="170216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>
            <a:lvl1pPr>
              <a:defRPr sz="3600"/>
            </a:lvl1pPr>
          </a:lstStyle>
          <a:p>
            <a:r>
              <a:t>Click to edit Master title style</a:t>
            </a:r>
          </a:p>
        </p:txBody>
      </p:sp>
      <p:sp>
        <p:nvSpPr>
          <p:cNvPr id="95" name="Shape 95"/>
          <p:cNvSpPr>
            <a:spLocks noGrp="1"/>
          </p:cNvSpPr>
          <p:nvPr>
            <p:ph type="body" sz="quarter" idx="1"/>
          </p:nvPr>
        </p:nvSpPr>
        <p:spPr>
          <a:xfrm>
            <a:off x="4733364" y="4421080"/>
            <a:ext cx="3309804" cy="126063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>
            <a:lvl1pPr marL="0" indent="0">
              <a:spcBef>
                <a:spcPts val="400"/>
              </a:spcBef>
              <a:buClrTx/>
              <a:buSzTx/>
              <a:buFontTx/>
              <a:buNone/>
              <a:defRPr sz="1800">
                <a:solidFill>
                  <a:srgbClr val="424242"/>
                </a:solidFill>
              </a:defRPr>
            </a:lvl1pPr>
          </a:lstStyle>
          <a:p>
            <a:r>
              <a:t>Click to edit Master subtitle style</a:t>
            </a:r>
          </a:p>
        </p:txBody>
      </p:sp>
      <p:sp>
        <p:nvSpPr>
          <p:cNvPr id="96" name="Shape 96"/>
          <p:cNvSpPr/>
          <p:nvPr/>
        </p:nvSpPr>
        <p:spPr>
          <a:xfrm>
            <a:off x="4650888" y="6088284"/>
            <a:ext cx="3505201" cy="81741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7" name="Shape 97"/>
          <p:cNvSpPr/>
          <p:nvPr/>
        </p:nvSpPr>
        <p:spPr>
          <a:xfrm>
            <a:off x="4650888" y="6088284"/>
            <a:ext cx="3505201" cy="81741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8" name="Shape 98"/>
          <p:cNvSpPr>
            <a:spLocks noGrp="1"/>
          </p:cNvSpPr>
          <p:nvPr>
            <p:ph type="sldNum" sz="quarter" idx="2"/>
          </p:nvPr>
        </p:nvSpPr>
        <p:spPr>
          <a:xfrm>
            <a:off x="4649096" y="5761558"/>
            <a:ext cx="273060" cy="28194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Shape 263"/>
          <p:cNvSpPr>
            <a:spLocks noGrp="1"/>
          </p:cNvSpPr>
          <p:nvPr>
            <p:ph type="title"/>
          </p:nvPr>
        </p:nvSpPr>
        <p:spPr>
          <a:xfrm>
            <a:off x="1043489" y="1027664"/>
            <a:ext cx="7024746" cy="11430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264" name="Shape 264"/>
          <p:cNvSpPr>
            <a:spLocks noGrp="1"/>
          </p:cNvSpPr>
          <p:nvPr>
            <p:ph type="body" sz="half" idx="1"/>
          </p:nvPr>
        </p:nvSpPr>
        <p:spPr>
          <a:xfrm>
            <a:off x="1043492" y="2323651"/>
            <a:ext cx="6777318" cy="3508978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265" name="Shape 26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Shape 272"/>
          <p:cNvSpPr>
            <a:spLocks noGrp="1"/>
          </p:cNvSpPr>
          <p:nvPr>
            <p:ph type="title"/>
          </p:nvPr>
        </p:nvSpPr>
        <p:spPr>
          <a:xfrm>
            <a:off x="6629400" y="1030147"/>
            <a:ext cx="1484453" cy="4780344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anchor="ctr"/>
          <a:lstStyle/>
          <a:p>
            <a:r>
              <a:t>Click to edit Master title style</a:t>
            </a:r>
          </a:p>
        </p:txBody>
      </p:sp>
      <p:sp>
        <p:nvSpPr>
          <p:cNvPr id="273" name="Shape 273"/>
          <p:cNvSpPr>
            <a:spLocks noGrp="1"/>
          </p:cNvSpPr>
          <p:nvPr>
            <p:ph type="body" idx="1"/>
          </p:nvPr>
        </p:nvSpPr>
        <p:spPr>
          <a:xfrm>
            <a:off x="1053295" y="1030147"/>
            <a:ext cx="5423705" cy="4780344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274" name="Shape 27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9" name="Group 319"/>
          <p:cNvGrpSpPr/>
          <p:nvPr/>
        </p:nvGrpSpPr>
        <p:grpSpPr>
          <a:xfrm>
            <a:off x="-567355" y="0"/>
            <a:ext cx="10458654" cy="7117072"/>
            <a:chOff x="0" y="0"/>
            <a:chExt cx="10458653" cy="7117071"/>
          </a:xfrm>
        </p:grpSpPr>
        <p:grpSp>
          <p:nvGrpSpPr>
            <p:cNvPr id="296" name="Group 296"/>
            <p:cNvGrpSpPr/>
            <p:nvPr/>
          </p:nvGrpSpPr>
          <p:grpSpPr>
            <a:xfrm>
              <a:off x="644958" y="0"/>
              <a:ext cx="9144001" cy="6858000"/>
              <a:chOff x="0" y="0"/>
              <a:chExt cx="9144000" cy="6858000"/>
            </a:xfrm>
          </p:grpSpPr>
          <p:grpSp>
            <p:nvGrpSpPr>
              <p:cNvPr id="284" name="Group 284"/>
              <p:cNvGrpSpPr/>
              <p:nvPr/>
            </p:nvGrpSpPr>
            <p:grpSpPr>
              <a:xfrm>
                <a:off x="-1" y="0"/>
                <a:ext cx="2514601" cy="6858000"/>
                <a:chOff x="0" y="0"/>
                <a:chExt cx="2514600" cy="6858000"/>
              </a:xfrm>
            </p:grpSpPr>
            <p:sp>
              <p:nvSpPr>
                <p:cNvPr id="281" name="Shape 281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rgbClr val="FFFFFF">
                    <a:alpha val="10000"/>
                  </a:srgb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282" name="Shape 282"/>
                <p:cNvSpPr/>
                <p:nvPr/>
              </p:nvSpPr>
              <p:spPr>
                <a:xfrm>
                  <a:off x="-1" y="0"/>
                  <a:ext cx="457201" cy="6858000"/>
                </a:xfrm>
                <a:prstGeom prst="rect">
                  <a:avLst/>
                </a:prstGeom>
                <a:solidFill>
                  <a:srgbClr val="FFFFFF">
                    <a:alpha val="10000"/>
                  </a:srgb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283" name="Shape 28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rgbClr val="FFFFFF">
                    <a:alpha val="10000"/>
                  </a:srgb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</p:grpSp>
          <p:grpSp>
            <p:nvGrpSpPr>
              <p:cNvPr id="288" name="Group 288"/>
              <p:cNvGrpSpPr/>
              <p:nvPr/>
            </p:nvGrpSpPr>
            <p:grpSpPr>
              <a:xfrm>
                <a:off x="422909" y="0"/>
                <a:ext cx="2514601" cy="6858000"/>
                <a:chOff x="0" y="0"/>
                <a:chExt cx="2514600" cy="6858000"/>
              </a:xfrm>
            </p:grpSpPr>
            <p:sp>
              <p:nvSpPr>
                <p:cNvPr id="285" name="Shape 285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rgbClr val="FFFFFF">
                    <a:alpha val="10000"/>
                  </a:srgb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286" name="Shape 286"/>
                <p:cNvSpPr/>
                <p:nvPr/>
              </p:nvSpPr>
              <p:spPr>
                <a:xfrm>
                  <a:off x="-1" y="0"/>
                  <a:ext cx="457201" cy="6858000"/>
                </a:xfrm>
                <a:prstGeom prst="rect">
                  <a:avLst/>
                </a:prstGeom>
                <a:solidFill>
                  <a:srgbClr val="FFFFFF">
                    <a:alpha val="10000"/>
                  </a:srgb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287" name="Shape 287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rgbClr val="FFFFFF">
                    <a:alpha val="10000"/>
                  </a:srgb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</p:grpSp>
          <p:grpSp>
            <p:nvGrpSpPr>
              <p:cNvPr id="292" name="Group 292"/>
              <p:cNvGrpSpPr/>
              <p:nvPr/>
            </p:nvGrpSpPr>
            <p:grpSpPr>
              <a:xfrm>
                <a:off x="6629399" y="0"/>
                <a:ext cx="2514602" cy="6858000"/>
                <a:chOff x="0" y="0"/>
                <a:chExt cx="2514600" cy="6858000"/>
              </a:xfrm>
            </p:grpSpPr>
            <p:sp>
              <p:nvSpPr>
                <p:cNvPr id="289" name="Shape 289"/>
                <p:cNvSpPr/>
                <p:nvPr/>
              </p:nvSpPr>
              <p:spPr>
                <a:xfrm rot="10800000">
                  <a:off x="0" y="0"/>
                  <a:ext cx="1600201" cy="6858000"/>
                </a:xfrm>
                <a:prstGeom prst="rect">
                  <a:avLst/>
                </a:prstGeom>
                <a:solidFill>
                  <a:srgbClr val="FFFFFF">
                    <a:alpha val="10000"/>
                  </a:srgb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290" name="Shape 290"/>
                <p:cNvSpPr/>
                <p:nvPr/>
              </p:nvSpPr>
              <p:spPr>
                <a:xfrm rot="10800000">
                  <a:off x="2057400" y="0"/>
                  <a:ext cx="457200" cy="6858000"/>
                </a:xfrm>
                <a:prstGeom prst="rect">
                  <a:avLst/>
                </a:prstGeom>
                <a:solidFill>
                  <a:srgbClr val="FFFFFF">
                    <a:alpha val="10000"/>
                  </a:srgb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291" name="Shape 291"/>
                <p:cNvSpPr/>
                <p:nvPr/>
              </p:nvSpPr>
              <p:spPr>
                <a:xfrm rot="10800000">
                  <a:off x="1524000" y="0"/>
                  <a:ext cx="762000" cy="6858000"/>
                </a:xfrm>
                <a:prstGeom prst="rect">
                  <a:avLst/>
                </a:prstGeom>
                <a:solidFill>
                  <a:srgbClr val="FFFFFF">
                    <a:alpha val="10000"/>
                  </a:srgb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</p:grpSp>
          <p:sp>
            <p:nvSpPr>
              <p:cNvPr id="293" name="Shape 29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rgbClr val="FFFFFF">
                  <a:alpha val="100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94" name="Shape 29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rgbClr val="FFFFFF">
                  <a:alpha val="100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95" name="Shape 29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rgbClr val="FFFFFF">
                  <a:alpha val="100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</p:grpSp>
        <p:sp>
          <p:nvSpPr>
            <p:cNvPr id="297" name="Shape 297"/>
            <p:cNvSpPr/>
            <p:nvPr/>
          </p:nvSpPr>
          <p:spPr>
            <a:xfrm>
              <a:off x="633083" y="5035138"/>
              <a:ext cx="9144001" cy="11664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1" extrusionOk="0">
                  <a:moveTo>
                    <a:pt x="0" y="20509"/>
                  </a:moveTo>
                  <a:cubicBezTo>
                    <a:pt x="1166" y="21055"/>
                    <a:pt x="2333" y="21600"/>
                    <a:pt x="3955" y="21382"/>
                  </a:cubicBezTo>
                  <a:cubicBezTo>
                    <a:pt x="5578" y="21164"/>
                    <a:pt x="7569" y="20909"/>
                    <a:pt x="9734" y="19200"/>
                  </a:cubicBezTo>
                  <a:cubicBezTo>
                    <a:pt x="11899" y="17491"/>
                    <a:pt x="14966" y="14327"/>
                    <a:pt x="16943" y="11127"/>
                  </a:cubicBezTo>
                  <a:cubicBezTo>
                    <a:pt x="18921" y="7927"/>
                    <a:pt x="20945" y="2836"/>
                    <a:pt x="21600" y="0"/>
                  </a:cubicBezTo>
                </a:path>
              </a:pathLst>
            </a:custGeom>
            <a:noFill/>
            <a:ln w="6350" cap="flat">
              <a:solidFill>
                <a:srgbClr val="FFFFFF">
                  <a:alpha val="20000"/>
                </a:srgb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/>
              <a:endParaRPr/>
            </a:p>
          </p:txBody>
        </p:sp>
        <p:sp>
          <p:nvSpPr>
            <p:cNvPr id="298" name="Shape 298"/>
            <p:cNvSpPr/>
            <p:nvPr/>
          </p:nvSpPr>
          <p:spPr>
            <a:xfrm>
              <a:off x="633083" y="3486882"/>
              <a:ext cx="9144001" cy="871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2" extrusionOk="0">
                  <a:moveTo>
                    <a:pt x="0" y="21132"/>
                  </a:moveTo>
                  <a:cubicBezTo>
                    <a:pt x="622" y="17748"/>
                    <a:pt x="1244" y="14364"/>
                    <a:pt x="2469" y="11052"/>
                  </a:cubicBezTo>
                  <a:cubicBezTo>
                    <a:pt x="3694" y="7740"/>
                    <a:pt x="5433" y="2892"/>
                    <a:pt x="7350" y="1260"/>
                  </a:cubicBezTo>
                  <a:cubicBezTo>
                    <a:pt x="9266" y="-372"/>
                    <a:pt x="11595" y="-468"/>
                    <a:pt x="13970" y="1260"/>
                  </a:cubicBezTo>
                  <a:cubicBezTo>
                    <a:pt x="16345" y="2988"/>
                    <a:pt x="20305" y="9900"/>
                    <a:pt x="21600" y="11628"/>
                  </a:cubicBezTo>
                </a:path>
              </a:pathLst>
            </a:custGeom>
            <a:noFill/>
            <a:ln w="6350" cap="flat">
              <a:solidFill>
                <a:srgbClr val="FFFFFF">
                  <a:alpha val="20000"/>
                </a:srgb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/>
              <a:endParaRPr/>
            </a:p>
          </p:txBody>
        </p:sp>
        <p:sp>
          <p:nvSpPr>
            <p:cNvPr id="299" name="Shape 299"/>
            <p:cNvSpPr/>
            <p:nvPr/>
          </p:nvSpPr>
          <p:spPr>
            <a:xfrm>
              <a:off x="621207" y="5640778"/>
              <a:ext cx="3004458" cy="1211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7933" y="8947"/>
                    <a:pt x="15866" y="17894"/>
                    <a:pt x="21600" y="21600"/>
                  </a:cubicBezTo>
                </a:path>
              </a:pathLst>
            </a:custGeom>
            <a:noFill/>
            <a:ln w="6350" cap="flat">
              <a:solidFill>
                <a:srgbClr val="FFFFFF">
                  <a:alpha val="20000"/>
                </a:srgb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/>
              <a:endParaRPr/>
            </a:p>
          </p:txBody>
        </p:sp>
        <p:sp>
          <p:nvSpPr>
            <p:cNvPr id="300" name="Shape 300"/>
            <p:cNvSpPr/>
            <p:nvPr/>
          </p:nvSpPr>
          <p:spPr>
            <a:xfrm>
              <a:off x="633083" y="5284518"/>
              <a:ext cx="9144001" cy="14673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8" extrusionOk="0">
                  <a:moveTo>
                    <a:pt x="0" y="0"/>
                  </a:moveTo>
                  <a:cubicBezTo>
                    <a:pt x="676" y="1460"/>
                    <a:pt x="1351" y="2920"/>
                    <a:pt x="2609" y="5031"/>
                  </a:cubicBezTo>
                  <a:cubicBezTo>
                    <a:pt x="3866" y="7142"/>
                    <a:pt x="5746" y="10381"/>
                    <a:pt x="7546" y="12665"/>
                  </a:cubicBezTo>
                  <a:cubicBezTo>
                    <a:pt x="9346" y="14949"/>
                    <a:pt x="11623" y="17320"/>
                    <a:pt x="13409" y="18737"/>
                  </a:cubicBezTo>
                  <a:cubicBezTo>
                    <a:pt x="15195" y="20154"/>
                    <a:pt x="17121" y="20733"/>
                    <a:pt x="18262" y="21166"/>
                  </a:cubicBezTo>
                  <a:cubicBezTo>
                    <a:pt x="19403" y="21600"/>
                    <a:pt x="19697" y="21398"/>
                    <a:pt x="20254" y="21340"/>
                  </a:cubicBezTo>
                  <a:cubicBezTo>
                    <a:pt x="20810" y="21282"/>
                    <a:pt x="21205" y="21051"/>
                    <a:pt x="21600" y="20819"/>
                  </a:cubicBezTo>
                </a:path>
              </a:pathLst>
            </a:custGeom>
            <a:noFill/>
            <a:ln w="6350" cap="flat">
              <a:solidFill>
                <a:srgbClr val="FFFFFF">
                  <a:alpha val="20000"/>
                </a:srgb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/>
              <a:endParaRPr/>
            </a:p>
          </p:txBody>
        </p:sp>
        <p:sp>
          <p:nvSpPr>
            <p:cNvPr id="301" name="Shape 301"/>
            <p:cNvSpPr/>
            <p:nvPr/>
          </p:nvSpPr>
          <p:spPr>
            <a:xfrm>
              <a:off x="2782516" y="5137617"/>
              <a:ext cx="6982692" cy="1714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1" extrusionOk="0">
                  <a:moveTo>
                    <a:pt x="0" y="21531"/>
                  </a:moveTo>
                  <a:cubicBezTo>
                    <a:pt x="502" y="19232"/>
                    <a:pt x="1004" y="16933"/>
                    <a:pt x="1690" y="14820"/>
                  </a:cubicBezTo>
                  <a:cubicBezTo>
                    <a:pt x="2376" y="12707"/>
                    <a:pt x="3324" y="10420"/>
                    <a:pt x="4114" y="8854"/>
                  </a:cubicBezTo>
                  <a:cubicBezTo>
                    <a:pt x="4904" y="7288"/>
                    <a:pt x="5388" y="6592"/>
                    <a:pt x="6429" y="5424"/>
                  </a:cubicBezTo>
                  <a:cubicBezTo>
                    <a:pt x="7469" y="4256"/>
                    <a:pt x="9367" y="2615"/>
                    <a:pt x="10359" y="1845"/>
                  </a:cubicBezTo>
                  <a:cubicBezTo>
                    <a:pt x="11351" y="1074"/>
                    <a:pt x="11504" y="1099"/>
                    <a:pt x="12380" y="801"/>
                  </a:cubicBezTo>
                  <a:cubicBezTo>
                    <a:pt x="13255" y="503"/>
                    <a:pt x="14639" y="180"/>
                    <a:pt x="15612" y="55"/>
                  </a:cubicBezTo>
                  <a:cubicBezTo>
                    <a:pt x="16586" y="-69"/>
                    <a:pt x="18220" y="55"/>
                    <a:pt x="18220" y="55"/>
                  </a:cubicBezTo>
                  <a:lnTo>
                    <a:pt x="20094" y="55"/>
                  </a:lnTo>
                  <a:cubicBezTo>
                    <a:pt x="20614" y="105"/>
                    <a:pt x="21092" y="279"/>
                    <a:pt x="21343" y="354"/>
                  </a:cubicBezTo>
                  <a:cubicBezTo>
                    <a:pt x="21594" y="428"/>
                    <a:pt x="21508" y="403"/>
                    <a:pt x="21600" y="503"/>
                  </a:cubicBezTo>
                </a:path>
              </a:pathLst>
            </a:custGeom>
            <a:noFill/>
            <a:ln w="6350" cap="flat">
              <a:solidFill>
                <a:srgbClr val="FFFFFF">
                  <a:alpha val="20000"/>
                </a:srgb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/>
              <a:endParaRPr/>
            </a:p>
          </p:txBody>
        </p:sp>
        <p:sp>
          <p:nvSpPr>
            <p:cNvPr id="302" name="Shape 302"/>
            <p:cNvSpPr/>
            <p:nvPr/>
          </p:nvSpPr>
          <p:spPr>
            <a:xfrm rot="1800000">
              <a:off x="3641123" y="2859252"/>
              <a:ext cx="1601401" cy="1388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lnTo>
                    <a:pt x="5345" y="0"/>
                  </a:lnTo>
                  <a:lnTo>
                    <a:pt x="16255" y="0"/>
                  </a:lnTo>
                  <a:lnTo>
                    <a:pt x="21600" y="10800"/>
                  </a:lnTo>
                  <a:lnTo>
                    <a:pt x="16255" y="21600"/>
                  </a:lnTo>
                  <a:lnTo>
                    <a:pt x="5345" y="21600"/>
                  </a:lnTo>
                  <a:close/>
                </a:path>
              </a:pathLst>
            </a:custGeom>
            <a:solidFill>
              <a:srgbClr val="FFFFFF">
                <a:alpha val="10000"/>
              </a:srgbClr>
            </a:solidFill>
            <a:ln w="12700" cap="flat">
              <a:solidFill>
                <a:srgbClr val="FFFFFF">
                  <a:alpha val="12000"/>
                </a:srgb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03" name="Shape 303"/>
            <p:cNvSpPr/>
            <p:nvPr/>
          </p:nvSpPr>
          <p:spPr>
            <a:xfrm rot="1800000">
              <a:off x="4365023" y="4126077"/>
              <a:ext cx="1601401" cy="1388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lnTo>
                    <a:pt x="5345" y="0"/>
                  </a:lnTo>
                  <a:lnTo>
                    <a:pt x="16255" y="0"/>
                  </a:lnTo>
                  <a:lnTo>
                    <a:pt x="21600" y="10800"/>
                  </a:lnTo>
                  <a:lnTo>
                    <a:pt x="16255" y="21600"/>
                  </a:lnTo>
                  <a:lnTo>
                    <a:pt x="5345" y="21600"/>
                  </a:lnTo>
                  <a:close/>
                </a:path>
              </a:pathLst>
            </a:custGeom>
            <a:solidFill>
              <a:srgbClr val="FFFFFF">
                <a:alpha val="0"/>
              </a:srgbClr>
            </a:solidFill>
            <a:ln w="12700" cap="flat">
              <a:solidFill>
                <a:srgbClr val="FFFFFF">
                  <a:alpha val="12000"/>
                </a:srgb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04" name="Shape 304"/>
            <p:cNvSpPr/>
            <p:nvPr/>
          </p:nvSpPr>
          <p:spPr>
            <a:xfrm rot="1800000">
              <a:off x="4374549" y="1592427"/>
              <a:ext cx="1601401" cy="1388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lnTo>
                    <a:pt x="5345" y="0"/>
                  </a:lnTo>
                  <a:lnTo>
                    <a:pt x="16255" y="0"/>
                  </a:lnTo>
                  <a:lnTo>
                    <a:pt x="21600" y="10800"/>
                  </a:lnTo>
                  <a:lnTo>
                    <a:pt x="16255" y="21600"/>
                  </a:lnTo>
                  <a:lnTo>
                    <a:pt x="5345" y="21600"/>
                  </a:lnTo>
                  <a:close/>
                </a:path>
              </a:pathLst>
            </a:custGeom>
            <a:solidFill>
              <a:srgbClr val="FFFFFF">
                <a:alpha val="7000"/>
              </a:srgbClr>
            </a:solidFill>
            <a:ln w="12700" cap="flat">
              <a:solidFill>
                <a:srgbClr val="FFFFFF">
                  <a:alpha val="8000"/>
                </a:srgb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05" name="Shape 305"/>
            <p:cNvSpPr/>
            <p:nvPr/>
          </p:nvSpPr>
          <p:spPr>
            <a:xfrm rot="1800000">
              <a:off x="3622073" y="325602"/>
              <a:ext cx="1601401" cy="1388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lnTo>
                    <a:pt x="5345" y="0"/>
                  </a:lnTo>
                  <a:lnTo>
                    <a:pt x="16255" y="0"/>
                  </a:lnTo>
                  <a:lnTo>
                    <a:pt x="21600" y="10800"/>
                  </a:lnTo>
                  <a:lnTo>
                    <a:pt x="16255" y="21600"/>
                  </a:lnTo>
                  <a:lnTo>
                    <a:pt x="5345" y="21600"/>
                  </a:lnTo>
                  <a:close/>
                </a:path>
              </a:pathLst>
            </a:custGeom>
            <a:solidFill>
              <a:srgbClr val="FFFFFF">
                <a:alpha val="4000"/>
              </a:srgbClr>
            </a:solidFill>
            <a:ln w="12700" cap="flat">
              <a:solidFill>
                <a:srgbClr val="FFFFFF">
                  <a:alpha val="8000"/>
                </a:srgb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06" name="Shape 306"/>
            <p:cNvSpPr/>
            <p:nvPr/>
          </p:nvSpPr>
          <p:spPr>
            <a:xfrm rot="1800000">
              <a:off x="5107972" y="5383377"/>
              <a:ext cx="1601401" cy="1388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lnTo>
                    <a:pt x="5345" y="0"/>
                  </a:lnTo>
                  <a:lnTo>
                    <a:pt x="16255" y="0"/>
                  </a:lnTo>
                  <a:lnTo>
                    <a:pt x="21600" y="10800"/>
                  </a:lnTo>
                  <a:lnTo>
                    <a:pt x="16255" y="21600"/>
                  </a:lnTo>
                  <a:lnTo>
                    <a:pt x="5345" y="21600"/>
                  </a:lnTo>
                  <a:close/>
                </a:path>
              </a:pathLst>
            </a:custGeom>
            <a:solidFill>
              <a:srgbClr val="FFFFFF">
                <a:alpha val="6000"/>
              </a:srgbClr>
            </a:solidFill>
            <a:ln w="12700" cap="flat">
              <a:solidFill>
                <a:srgbClr val="FFFFFF">
                  <a:alpha val="12000"/>
                </a:srgb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07" name="Shape 307"/>
            <p:cNvSpPr/>
            <p:nvPr/>
          </p:nvSpPr>
          <p:spPr>
            <a:xfrm rot="1800000">
              <a:off x="262554" y="4201528"/>
              <a:ext cx="1261500" cy="1388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635"/>
                  </a:moveTo>
                  <a:lnTo>
                    <a:pt x="965" y="0"/>
                  </a:lnTo>
                  <a:lnTo>
                    <a:pt x="14815" y="0"/>
                  </a:lnTo>
                  <a:lnTo>
                    <a:pt x="21600" y="10800"/>
                  </a:lnTo>
                  <a:lnTo>
                    <a:pt x="14815" y="21600"/>
                  </a:lnTo>
                  <a:lnTo>
                    <a:pt x="12749" y="21595"/>
                  </a:lnTo>
                  <a:lnTo>
                    <a:pt x="0" y="1635"/>
                  </a:lnTo>
                  <a:close/>
                </a:path>
              </a:pathLst>
            </a:custGeom>
            <a:solidFill>
              <a:srgbClr val="FFFFFF">
                <a:alpha val="10000"/>
              </a:srgbClr>
            </a:solidFill>
            <a:ln w="12700" cap="flat">
              <a:solidFill>
                <a:srgbClr val="FFFFFF">
                  <a:alpha val="12000"/>
                </a:srgb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08" name="Shape 308"/>
            <p:cNvSpPr/>
            <p:nvPr/>
          </p:nvSpPr>
          <p:spPr>
            <a:xfrm rot="1800000">
              <a:off x="669323" y="5402429"/>
              <a:ext cx="1601401" cy="1388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lnTo>
                    <a:pt x="5345" y="0"/>
                  </a:lnTo>
                  <a:lnTo>
                    <a:pt x="16255" y="0"/>
                  </a:lnTo>
                  <a:lnTo>
                    <a:pt x="21600" y="10800"/>
                  </a:lnTo>
                  <a:lnTo>
                    <a:pt x="16255" y="21600"/>
                  </a:lnTo>
                  <a:lnTo>
                    <a:pt x="5345" y="21600"/>
                  </a:lnTo>
                  <a:close/>
                </a:path>
              </a:pathLst>
            </a:custGeom>
            <a:solidFill>
              <a:srgbClr val="FFFFFF">
                <a:alpha val="0"/>
              </a:srgbClr>
            </a:solidFill>
            <a:ln w="12700" cap="flat">
              <a:solidFill>
                <a:srgbClr val="FFFFFF">
                  <a:alpha val="12000"/>
                </a:srgb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09" name="Shape 309"/>
            <p:cNvSpPr/>
            <p:nvPr/>
          </p:nvSpPr>
          <p:spPr>
            <a:xfrm rot="1800000">
              <a:off x="697899" y="2849727"/>
              <a:ext cx="1601401" cy="1388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lnTo>
                    <a:pt x="5345" y="0"/>
                  </a:lnTo>
                  <a:lnTo>
                    <a:pt x="16255" y="0"/>
                  </a:lnTo>
                  <a:lnTo>
                    <a:pt x="21600" y="10800"/>
                  </a:lnTo>
                  <a:lnTo>
                    <a:pt x="16255" y="21600"/>
                  </a:lnTo>
                  <a:lnTo>
                    <a:pt x="5345" y="21600"/>
                  </a:lnTo>
                  <a:close/>
                </a:path>
              </a:pathLst>
            </a:custGeom>
            <a:solidFill>
              <a:srgbClr val="FFFFFF">
                <a:alpha val="7000"/>
              </a:srgbClr>
            </a:solidFill>
            <a:ln w="12700" cap="flat">
              <a:solidFill>
                <a:srgbClr val="FFFFFF">
                  <a:alpha val="8000"/>
                </a:srgb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10" name="Shape 310"/>
            <p:cNvSpPr/>
            <p:nvPr/>
          </p:nvSpPr>
          <p:spPr>
            <a:xfrm rot="1800000">
              <a:off x="1421798" y="4126076"/>
              <a:ext cx="1601401" cy="1388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lnTo>
                    <a:pt x="5345" y="0"/>
                  </a:lnTo>
                  <a:lnTo>
                    <a:pt x="16255" y="0"/>
                  </a:lnTo>
                  <a:lnTo>
                    <a:pt x="21600" y="10800"/>
                  </a:lnTo>
                  <a:lnTo>
                    <a:pt x="16255" y="21600"/>
                  </a:lnTo>
                  <a:lnTo>
                    <a:pt x="5345" y="21600"/>
                  </a:lnTo>
                  <a:close/>
                </a:path>
              </a:pathLst>
            </a:custGeom>
            <a:solidFill>
              <a:srgbClr val="FFFFFF">
                <a:alpha val="0"/>
              </a:srgbClr>
            </a:solidFill>
            <a:ln w="12700" cap="flat">
              <a:solidFill>
                <a:srgbClr val="FFFFFF">
                  <a:alpha val="12000"/>
                </a:srgb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11" name="Shape 311"/>
            <p:cNvSpPr/>
            <p:nvPr/>
          </p:nvSpPr>
          <p:spPr>
            <a:xfrm rot="1800000">
              <a:off x="2155223" y="5411952"/>
              <a:ext cx="1601401" cy="1388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lnTo>
                    <a:pt x="5345" y="0"/>
                  </a:lnTo>
                  <a:lnTo>
                    <a:pt x="16255" y="0"/>
                  </a:lnTo>
                  <a:lnTo>
                    <a:pt x="21600" y="10800"/>
                  </a:lnTo>
                  <a:lnTo>
                    <a:pt x="16255" y="21600"/>
                  </a:lnTo>
                  <a:lnTo>
                    <a:pt x="5345" y="21600"/>
                  </a:lnTo>
                  <a:close/>
                </a:path>
              </a:pathLst>
            </a:custGeom>
            <a:solidFill>
              <a:srgbClr val="FFFFFF">
                <a:alpha val="0"/>
              </a:srgbClr>
            </a:solidFill>
            <a:ln w="12700" cap="flat">
              <a:solidFill>
                <a:srgbClr val="FFFFFF">
                  <a:alpha val="12000"/>
                </a:srgb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12" name="Shape 312"/>
            <p:cNvSpPr/>
            <p:nvPr/>
          </p:nvSpPr>
          <p:spPr>
            <a:xfrm rot="1800000">
              <a:off x="2174274" y="2859252"/>
              <a:ext cx="1601401" cy="1388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lnTo>
                    <a:pt x="5345" y="0"/>
                  </a:lnTo>
                  <a:lnTo>
                    <a:pt x="16255" y="0"/>
                  </a:lnTo>
                  <a:lnTo>
                    <a:pt x="21600" y="10800"/>
                  </a:lnTo>
                  <a:lnTo>
                    <a:pt x="16255" y="21600"/>
                  </a:lnTo>
                  <a:lnTo>
                    <a:pt x="5345" y="21600"/>
                  </a:lnTo>
                  <a:close/>
                </a:path>
              </a:pathLst>
            </a:custGeom>
            <a:solidFill>
              <a:srgbClr val="FFFFFF">
                <a:alpha val="7000"/>
              </a:srgbClr>
            </a:solidFill>
            <a:ln w="12700" cap="flat">
              <a:solidFill>
                <a:srgbClr val="FFFFFF">
                  <a:alpha val="8000"/>
                </a:srgb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13" name="Shape 313"/>
            <p:cNvSpPr/>
            <p:nvPr/>
          </p:nvSpPr>
          <p:spPr>
            <a:xfrm rot="1800000">
              <a:off x="1440848" y="1563852"/>
              <a:ext cx="1601401" cy="1388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lnTo>
                    <a:pt x="5345" y="0"/>
                  </a:lnTo>
                  <a:lnTo>
                    <a:pt x="16255" y="0"/>
                  </a:lnTo>
                  <a:lnTo>
                    <a:pt x="21600" y="10800"/>
                  </a:lnTo>
                  <a:lnTo>
                    <a:pt x="16255" y="21600"/>
                  </a:lnTo>
                  <a:lnTo>
                    <a:pt x="5345" y="21600"/>
                  </a:lnTo>
                  <a:close/>
                </a:path>
              </a:pathLst>
            </a:custGeom>
            <a:solidFill>
              <a:srgbClr val="FFFFFF">
                <a:alpha val="0"/>
              </a:srgbClr>
            </a:solidFill>
            <a:ln w="12700" cap="flat">
              <a:solidFill>
                <a:srgbClr val="FFFFFF">
                  <a:alpha val="12000"/>
                </a:srgb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14" name="Shape 314"/>
            <p:cNvSpPr/>
            <p:nvPr/>
          </p:nvSpPr>
          <p:spPr>
            <a:xfrm rot="1800000">
              <a:off x="7451125" y="4145127"/>
              <a:ext cx="1601401" cy="1388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lnTo>
                    <a:pt x="5345" y="0"/>
                  </a:lnTo>
                  <a:lnTo>
                    <a:pt x="16255" y="0"/>
                  </a:lnTo>
                  <a:lnTo>
                    <a:pt x="21600" y="10800"/>
                  </a:lnTo>
                  <a:lnTo>
                    <a:pt x="16255" y="21600"/>
                  </a:lnTo>
                  <a:lnTo>
                    <a:pt x="5345" y="21600"/>
                  </a:lnTo>
                  <a:close/>
                </a:path>
              </a:pathLst>
            </a:custGeom>
            <a:solidFill>
              <a:srgbClr val="FFFFFF">
                <a:alpha val="10000"/>
              </a:srgbClr>
            </a:solidFill>
            <a:ln w="12700" cap="flat">
              <a:solidFill>
                <a:srgbClr val="FFFFFF">
                  <a:alpha val="12000"/>
                </a:srgb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15" name="Shape 315"/>
            <p:cNvSpPr/>
            <p:nvPr/>
          </p:nvSpPr>
          <p:spPr>
            <a:xfrm rot="1800000">
              <a:off x="8194075" y="5421479"/>
              <a:ext cx="1601401" cy="1388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lnTo>
                    <a:pt x="5345" y="0"/>
                  </a:lnTo>
                  <a:lnTo>
                    <a:pt x="16255" y="0"/>
                  </a:lnTo>
                  <a:lnTo>
                    <a:pt x="21600" y="10800"/>
                  </a:lnTo>
                  <a:lnTo>
                    <a:pt x="16255" y="21600"/>
                  </a:lnTo>
                  <a:lnTo>
                    <a:pt x="5345" y="21600"/>
                  </a:lnTo>
                  <a:close/>
                </a:path>
              </a:pathLst>
            </a:custGeom>
            <a:solidFill>
              <a:srgbClr val="FFFFFF">
                <a:alpha val="0"/>
              </a:srgbClr>
            </a:solidFill>
            <a:ln w="12700" cap="flat">
              <a:solidFill>
                <a:srgbClr val="FFFFFF">
                  <a:alpha val="12000"/>
                </a:srgb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16" name="Shape 316"/>
            <p:cNvSpPr/>
            <p:nvPr/>
          </p:nvSpPr>
          <p:spPr>
            <a:xfrm rot="1800000">
              <a:off x="8194075" y="2868777"/>
              <a:ext cx="1601401" cy="1388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lnTo>
                    <a:pt x="5345" y="0"/>
                  </a:lnTo>
                  <a:lnTo>
                    <a:pt x="16255" y="0"/>
                  </a:lnTo>
                  <a:lnTo>
                    <a:pt x="21600" y="10800"/>
                  </a:lnTo>
                  <a:lnTo>
                    <a:pt x="16255" y="21600"/>
                  </a:lnTo>
                  <a:lnTo>
                    <a:pt x="5345" y="21600"/>
                  </a:lnTo>
                  <a:close/>
                </a:path>
              </a:pathLst>
            </a:custGeom>
            <a:solidFill>
              <a:srgbClr val="FFFFFF">
                <a:alpha val="7000"/>
              </a:srgbClr>
            </a:solidFill>
            <a:ln w="12700" cap="flat">
              <a:solidFill>
                <a:srgbClr val="FFFFFF">
                  <a:alpha val="8000"/>
                </a:srgb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17" name="Shape 317"/>
            <p:cNvSpPr/>
            <p:nvPr/>
          </p:nvSpPr>
          <p:spPr>
            <a:xfrm rot="1800000">
              <a:off x="8951479" y="4055629"/>
              <a:ext cx="1243409" cy="1388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lnTo>
                    <a:pt x="6884" y="0"/>
                  </a:lnTo>
                  <a:lnTo>
                    <a:pt x="8235" y="62"/>
                  </a:lnTo>
                  <a:lnTo>
                    <a:pt x="21600" y="20631"/>
                  </a:lnTo>
                  <a:lnTo>
                    <a:pt x="20935" y="21600"/>
                  </a:lnTo>
                  <a:lnTo>
                    <a:pt x="6884" y="21600"/>
                  </a:lnTo>
                  <a:lnTo>
                    <a:pt x="0" y="10800"/>
                  </a:lnTo>
                  <a:close/>
                </a:path>
              </a:pathLst>
            </a:custGeom>
            <a:solidFill>
              <a:srgbClr val="FFFFFF">
                <a:alpha val="4000"/>
              </a:srgbClr>
            </a:solidFill>
            <a:ln w="12700" cap="flat">
              <a:solidFill>
                <a:srgbClr val="FFFFFF">
                  <a:alpha val="12000"/>
                </a:srgb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18" name="Shape 318"/>
            <p:cNvSpPr/>
            <p:nvPr/>
          </p:nvSpPr>
          <p:spPr>
            <a:xfrm rot="1800000">
              <a:off x="8951729" y="1511524"/>
              <a:ext cx="1241872" cy="13888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5"/>
                  </a:moveTo>
                  <a:lnTo>
                    <a:pt x="6892" y="9"/>
                  </a:lnTo>
                  <a:lnTo>
                    <a:pt x="8384" y="0"/>
                  </a:lnTo>
                  <a:lnTo>
                    <a:pt x="21600" y="20590"/>
                  </a:lnTo>
                  <a:lnTo>
                    <a:pt x="20961" y="21600"/>
                  </a:lnTo>
                  <a:lnTo>
                    <a:pt x="6892" y="21600"/>
                  </a:lnTo>
                  <a:lnTo>
                    <a:pt x="0" y="10805"/>
                  </a:lnTo>
                  <a:close/>
                </a:path>
              </a:pathLst>
            </a:custGeom>
            <a:solidFill>
              <a:srgbClr val="FFFFFF">
                <a:alpha val="0"/>
              </a:srgbClr>
            </a:solidFill>
            <a:ln w="12700" cap="flat">
              <a:solidFill>
                <a:srgbClr val="FFFFFF">
                  <a:alpha val="12000"/>
                </a:srgb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320" name="Shape 320"/>
          <p:cNvSpPr/>
          <p:nvPr/>
        </p:nvSpPr>
        <p:spPr>
          <a:xfrm>
            <a:off x="457200" y="333486"/>
            <a:ext cx="8229600" cy="6185649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21" name="Shape 321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 w="15875">
            <a:solidFill>
              <a:srgbClr val="74A510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22" name="Shape 322"/>
          <p:cNvSpPr/>
          <p:nvPr/>
        </p:nvSpPr>
        <p:spPr>
          <a:xfrm>
            <a:off x="4649096" y="-21511"/>
            <a:ext cx="3505201" cy="623940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23" name="Shape 323"/>
          <p:cNvSpPr>
            <a:spLocks noGrp="1"/>
          </p:cNvSpPr>
          <p:nvPr>
            <p:ph type="title"/>
          </p:nvPr>
        </p:nvSpPr>
        <p:spPr>
          <a:xfrm>
            <a:off x="1043489" y="1027664"/>
            <a:ext cx="7024746" cy="11430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24" name="Shape 324"/>
          <p:cNvSpPr>
            <a:spLocks noGrp="1"/>
          </p:cNvSpPr>
          <p:nvPr>
            <p:ph type="body" sz="half" idx="1"/>
          </p:nvPr>
        </p:nvSpPr>
        <p:spPr>
          <a:xfrm>
            <a:off x="1043492" y="2323651"/>
            <a:ext cx="6777318" cy="3508978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25" name="Shape 32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>
            <a:spLocks noGrp="1"/>
          </p:cNvSpPr>
          <p:nvPr>
            <p:ph type="title"/>
          </p:nvPr>
        </p:nvSpPr>
        <p:spPr>
          <a:xfrm>
            <a:off x="1043489" y="1027664"/>
            <a:ext cx="7024746" cy="11430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106" name="Shape 106"/>
          <p:cNvSpPr>
            <a:spLocks noGrp="1"/>
          </p:cNvSpPr>
          <p:nvPr>
            <p:ph type="body" sz="half" idx="1"/>
          </p:nvPr>
        </p:nvSpPr>
        <p:spPr>
          <a:xfrm>
            <a:off x="1043492" y="2323651"/>
            <a:ext cx="6777318" cy="3508978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7" name="Shape 10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>
            <a:spLocks noGrp="1"/>
          </p:cNvSpPr>
          <p:nvPr>
            <p:ph type="title"/>
          </p:nvPr>
        </p:nvSpPr>
        <p:spPr>
          <a:xfrm>
            <a:off x="1258644" y="2900828"/>
            <a:ext cx="6637469" cy="1362076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115" name="Shape 115"/>
          <p:cNvSpPr>
            <a:spLocks noGrp="1"/>
          </p:cNvSpPr>
          <p:nvPr>
            <p:ph type="body" sz="quarter" idx="1"/>
          </p:nvPr>
        </p:nvSpPr>
        <p:spPr>
          <a:xfrm>
            <a:off x="1258644" y="4267200"/>
            <a:ext cx="6637468" cy="1520414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>
            <a:lvl1pPr marL="0" indent="0">
              <a:spcBef>
                <a:spcPts val="400"/>
              </a:spcBef>
              <a:buClrTx/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</a:lstStyle>
          <a:p>
            <a:r>
              <a:t>Click to edit Master text styles</a:t>
            </a:r>
          </a:p>
        </p:txBody>
      </p:sp>
      <p:sp>
        <p:nvSpPr>
          <p:cNvPr id="116" name="Shape 11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>
            <a:spLocks noGrp="1"/>
          </p:cNvSpPr>
          <p:nvPr>
            <p:ph type="title"/>
          </p:nvPr>
        </p:nvSpPr>
        <p:spPr>
          <a:xfrm>
            <a:off x="1043489" y="1027664"/>
            <a:ext cx="7024746" cy="11430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124" name="Shape 124"/>
          <p:cNvSpPr>
            <a:spLocks noGrp="1"/>
          </p:cNvSpPr>
          <p:nvPr>
            <p:ph type="body" sz="quarter" idx="1"/>
          </p:nvPr>
        </p:nvSpPr>
        <p:spPr>
          <a:xfrm>
            <a:off x="1042416" y="2313432"/>
            <a:ext cx="3419857" cy="349300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25" name="Shape 12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>
            <a:spLocks noGrp="1"/>
          </p:cNvSpPr>
          <p:nvPr>
            <p:ph type="title"/>
          </p:nvPr>
        </p:nvSpPr>
        <p:spPr>
          <a:xfrm>
            <a:off x="1043489" y="1027664"/>
            <a:ext cx="7024746" cy="11430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133" name="Shape 133"/>
          <p:cNvSpPr>
            <a:spLocks noGrp="1"/>
          </p:cNvSpPr>
          <p:nvPr>
            <p:ph type="body" sz="quarter" idx="1"/>
          </p:nvPr>
        </p:nvSpPr>
        <p:spPr>
          <a:xfrm>
            <a:off x="1412110" y="2316009"/>
            <a:ext cx="3057150" cy="63976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anchor="b"/>
          <a:lstStyle>
            <a:lvl1pPr marL="0" indent="0">
              <a:buClrTx/>
              <a:buSzTx/>
              <a:buFontTx/>
              <a:buNone/>
              <a:defRPr b="1">
                <a:solidFill>
                  <a:schemeClr val="accent1"/>
                </a:solidFill>
              </a:defRPr>
            </a:lvl1pPr>
          </a:lstStyle>
          <a:p>
            <a:r>
              <a:t>Click to edit Master text styles</a:t>
            </a:r>
          </a:p>
        </p:txBody>
      </p:sp>
      <p:sp>
        <p:nvSpPr>
          <p:cNvPr id="134" name="Shape 134"/>
          <p:cNvSpPr>
            <a:spLocks noGrp="1"/>
          </p:cNvSpPr>
          <p:nvPr>
            <p:ph type="body" sz="quarter" idx="13"/>
          </p:nvPr>
        </p:nvSpPr>
        <p:spPr>
          <a:xfrm>
            <a:off x="5011837" y="2316009"/>
            <a:ext cx="3055718" cy="639763"/>
          </a:xfrm>
          <a:prstGeom prst="rect">
            <a:avLst/>
          </a:prstGeom>
        </p:spPr>
        <p:txBody>
          <a:bodyPr anchor="b"/>
          <a:lstStyle/>
          <a:p>
            <a:pPr marL="0" indent="0">
              <a:buClrTx/>
              <a:buSzTx/>
              <a:buFontTx/>
              <a:buNone/>
              <a:defRPr b="1">
                <a:solidFill>
                  <a:schemeClr val="accent1"/>
                </a:solidFill>
              </a:defRPr>
            </a:pPr>
            <a:endParaRPr/>
          </a:p>
        </p:txBody>
      </p:sp>
      <p:sp>
        <p:nvSpPr>
          <p:cNvPr id="135" name="Shape 13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>
            <a:spLocks noGrp="1"/>
          </p:cNvSpPr>
          <p:nvPr>
            <p:ph type="title"/>
          </p:nvPr>
        </p:nvSpPr>
        <p:spPr>
          <a:xfrm>
            <a:off x="1043489" y="1027664"/>
            <a:ext cx="7024746" cy="11430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143" name="Shape 14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5" name="Group 195"/>
          <p:cNvGrpSpPr/>
          <p:nvPr/>
        </p:nvGrpSpPr>
        <p:grpSpPr>
          <a:xfrm>
            <a:off x="-644959" y="0"/>
            <a:ext cx="10458654" cy="7117071"/>
            <a:chOff x="0" y="0"/>
            <a:chExt cx="10458653" cy="7117070"/>
          </a:xfrm>
        </p:grpSpPr>
        <p:grpSp>
          <p:nvGrpSpPr>
            <p:cNvPr id="172" name="Group 172"/>
            <p:cNvGrpSpPr/>
            <p:nvPr/>
          </p:nvGrpSpPr>
          <p:grpSpPr>
            <a:xfrm>
              <a:off x="644958" y="0"/>
              <a:ext cx="9144001" cy="6858000"/>
              <a:chOff x="0" y="0"/>
              <a:chExt cx="9144000" cy="6858000"/>
            </a:xfrm>
          </p:grpSpPr>
          <p:grpSp>
            <p:nvGrpSpPr>
              <p:cNvPr id="160" name="Group 160"/>
              <p:cNvGrpSpPr/>
              <p:nvPr/>
            </p:nvGrpSpPr>
            <p:grpSpPr>
              <a:xfrm>
                <a:off x="-1" y="0"/>
                <a:ext cx="2514601" cy="6858000"/>
                <a:chOff x="0" y="0"/>
                <a:chExt cx="2514600" cy="6858000"/>
              </a:xfrm>
            </p:grpSpPr>
            <p:sp>
              <p:nvSpPr>
                <p:cNvPr id="157" name="Shape 157"/>
                <p:cNvSpPr/>
                <p:nvPr/>
              </p:nvSpPr>
              <p:spPr>
                <a:xfrm>
                  <a:off x="914399" y="0"/>
                  <a:ext cx="1600201" cy="6858000"/>
                </a:xfrm>
                <a:prstGeom prst="rect">
                  <a:avLst/>
                </a:prstGeom>
                <a:solidFill>
                  <a:srgbClr val="FFFFFF">
                    <a:alpha val="10000"/>
                  </a:srgb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158" name="Shape 158"/>
                <p:cNvSpPr/>
                <p:nvPr/>
              </p:nvSpPr>
              <p:spPr>
                <a:xfrm>
                  <a:off x="-1" y="0"/>
                  <a:ext cx="457201" cy="6858000"/>
                </a:xfrm>
                <a:prstGeom prst="rect">
                  <a:avLst/>
                </a:prstGeom>
                <a:solidFill>
                  <a:srgbClr val="FFFFFF">
                    <a:alpha val="10000"/>
                  </a:srgb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159" name="Shape 159"/>
                <p:cNvSpPr/>
                <p:nvPr/>
              </p:nvSpPr>
              <p:spPr>
                <a:xfrm>
                  <a:off x="228599" y="0"/>
                  <a:ext cx="762001" cy="6858000"/>
                </a:xfrm>
                <a:prstGeom prst="rect">
                  <a:avLst/>
                </a:prstGeom>
                <a:solidFill>
                  <a:srgbClr val="FFFFFF">
                    <a:alpha val="10000"/>
                  </a:srgb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</p:grpSp>
          <p:grpSp>
            <p:nvGrpSpPr>
              <p:cNvPr id="164" name="Group 164"/>
              <p:cNvGrpSpPr/>
              <p:nvPr/>
            </p:nvGrpSpPr>
            <p:grpSpPr>
              <a:xfrm>
                <a:off x="422909" y="0"/>
                <a:ext cx="2514601" cy="6858000"/>
                <a:chOff x="0" y="0"/>
                <a:chExt cx="2514600" cy="6858000"/>
              </a:xfrm>
            </p:grpSpPr>
            <p:sp>
              <p:nvSpPr>
                <p:cNvPr id="161" name="Shape 161"/>
                <p:cNvSpPr/>
                <p:nvPr/>
              </p:nvSpPr>
              <p:spPr>
                <a:xfrm>
                  <a:off x="914400" y="0"/>
                  <a:ext cx="1600201" cy="6858000"/>
                </a:xfrm>
                <a:prstGeom prst="rect">
                  <a:avLst/>
                </a:prstGeom>
                <a:solidFill>
                  <a:srgbClr val="FFFFFF">
                    <a:alpha val="10000"/>
                  </a:srgb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162" name="Shape 162"/>
                <p:cNvSpPr/>
                <p:nvPr/>
              </p:nvSpPr>
              <p:spPr>
                <a:xfrm>
                  <a:off x="-1" y="0"/>
                  <a:ext cx="457201" cy="6858000"/>
                </a:xfrm>
                <a:prstGeom prst="rect">
                  <a:avLst/>
                </a:prstGeom>
                <a:solidFill>
                  <a:srgbClr val="FFFFFF">
                    <a:alpha val="10000"/>
                  </a:srgb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163" name="Shape 163"/>
                <p:cNvSpPr/>
                <p:nvPr/>
              </p:nvSpPr>
              <p:spPr>
                <a:xfrm>
                  <a:off x="228599" y="0"/>
                  <a:ext cx="762001" cy="6858000"/>
                </a:xfrm>
                <a:prstGeom prst="rect">
                  <a:avLst/>
                </a:prstGeom>
                <a:solidFill>
                  <a:srgbClr val="FFFFFF">
                    <a:alpha val="10000"/>
                  </a:srgb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</p:grpSp>
          <p:grpSp>
            <p:nvGrpSpPr>
              <p:cNvPr id="168" name="Group 168"/>
              <p:cNvGrpSpPr/>
              <p:nvPr/>
            </p:nvGrpSpPr>
            <p:grpSpPr>
              <a:xfrm>
                <a:off x="6629399" y="0"/>
                <a:ext cx="2514602" cy="6858000"/>
                <a:chOff x="0" y="0"/>
                <a:chExt cx="2514600" cy="6858000"/>
              </a:xfrm>
            </p:grpSpPr>
            <p:sp>
              <p:nvSpPr>
                <p:cNvPr id="165" name="Shape 165"/>
                <p:cNvSpPr/>
                <p:nvPr/>
              </p:nvSpPr>
              <p:spPr>
                <a:xfrm rot="10800000">
                  <a:off x="0" y="0"/>
                  <a:ext cx="1600201" cy="6858000"/>
                </a:xfrm>
                <a:prstGeom prst="rect">
                  <a:avLst/>
                </a:prstGeom>
                <a:solidFill>
                  <a:srgbClr val="FFFFFF">
                    <a:alpha val="10000"/>
                  </a:srgb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166" name="Shape 166"/>
                <p:cNvSpPr/>
                <p:nvPr/>
              </p:nvSpPr>
              <p:spPr>
                <a:xfrm rot="10800000">
                  <a:off x="2057400" y="0"/>
                  <a:ext cx="457201" cy="6858000"/>
                </a:xfrm>
                <a:prstGeom prst="rect">
                  <a:avLst/>
                </a:prstGeom>
                <a:solidFill>
                  <a:srgbClr val="FFFFFF">
                    <a:alpha val="10000"/>
                  </a:srgb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167" name="Shape 167"/>
                <p:cNvSpPr/>
                <p:nvPr/>
              </p:nvSpPr>
              <p:spPr>
                <a:xfrm rot="10800000">
                  <a:off x="1524000" y="0"/>
                  <a:ext cx="762001" cy="6858000"/>
                </a:xfrm>
                <a:prstGeom prst="rect">
                  <a:avLst/>
                </a:prstGeom>
                <a:solidFill>
                  <a:srgbClr val="FFFFFF">
                    <a:alpha val="10000"/>
                  </a:srgb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</p:grpSp>
          <p:sp>
            <p:nvSpPr>
              <p:cNvPr id="169" name="Shape 169"/>
              <p:cNvSpPr/>
              <p:nvPr/>
            </p:nvSpPr>
            <p:spPr>
              <a:xfrm>
                <a:off x="3809999" y="0"/>
                <a:ext cx="2819401" cy="6858000"/>
              </a:xfrm>
              <a:prstGeom prst="rect">
                <a:avLst/>
              </a:prstGeom>
              <a:solidFill>
                <a:srgbClr val="FFFFFF">
                  <a:alpha val="100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70" name="Shape 170"/>
              <p:cNvSpPr/>
              <p:nvPr/>
            </p:nvSpPr>
            <p:spPr>
              <a:xfrm>
                <a:off x="2895599" y="0"/>
                <a:ext cx="457201" cy="6858000"/>
              </a:xfrm>
              <a:prstGeom prst="rect">
                <a:avLst/>
              </a:prstGeom>
              <a:solidFill>
                <a:srgbClr val="FFFFFF">
                  <a:alpha val="100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71" name="Shape 171"/>
              <p:cNvSpPr/>
              <p:nvPr/>
            </p:nvSpPr>
            <p:spPr>
              <a:xfrm>
                <a:off x="3124199" y="0"/>
                <a:ext cx="762001" cy="6858000"/>
              </a:xfrm>
              <a:prstGeom prst="rect">
                <a:avLst/>
              </a:prstGeom>
              <a:solidFill>
                <a:srgbClr val="FFFFFF">
                  <a:alpha val="100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</p:grpSp>
        <p:sp>
          <p:nvSpPr>
            <p:cNvPr id="173" name="Shape 173"/>
            <p:cNvSpPr/>
            <p:nvPr/>
          </p:nvSpPr>
          <p:spPr>
            <a:xfrm>
              <a:off x="633083" y="5035138"/>
              <a:ext cx="9144001" cy="11664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1" extrusionOk="0">
                  <a:moveTo>
                    <a:pt x="0" y="20509"/>
                  </a:moveTo>
                  <a:cubicBezTo>
                    <a:pt x="1166" y="21055"/>
                    <a:pt x="2333" y="21600"/>
                    <a:pt x="3955" y="21382"/>
                  </a:cubicBezTo>
                  <a:cubicBezTo>
                    <a:pt x="5578" y="21164"/>
                    <a:pt x="7569" y="20909"/>
                    <a:pt x="9734" y="19200"/>
                  </a:cubicBezTo>
                  <a:cubicBezTo>
                    <a:pt x="11899" y="17491"/>
                    <a:pt x="14966" y="14327"/>
                    <a:pt x="16943" y="11127"/>
                  </a:cubicBezTo>
                  <a:cubicBezTo>
                    <a:pt x="18921" y="7927"/>
                    <a:pt x="20945" y="2836"/>
                    <a:pt x="21600" y="0"/>
                  </a:cubicBezTo>
                </a:path>
              </a:pathLst>
            </a:custGeom>
            <a:noFill/>
            <a:ln w="6350" cap="flat">
              <a:solidFill>
                <a:srgbClr val="FFFFFF">
                  <a:alpha val="20000"/>
                </a:srgb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/>
              <a:endParaRPr/>
            </a:p>
          </p:txBody>
        </p:sp>
        <p:sp>
          <p:nvSpPr>
            <p:cNvPr id="174" name="Shape 174"/>
            <p:cNvSpPr/>
            <p:nvPr/>
          </p:nvSpPr>
          <p:spPr>
            <a:xfrm>
              <a:off x="633083" y="3486882"/>
              <a:ext cx="9144001" cy="871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2" extrusionOk="0">
                  <a:moveTo>
                    <a:pt x="0" y="21132"/>
                  </a:moveTo>
                  <a:cubicBezTo>
                    <a:pt x="622" y="17748"/>
                    <a:pt x="1244" y="14364"/>
                    <a:pt x="2469" y="11052"/>
                  </a:cubicBezTo>
                  <a:cubicBezTo>
                    <a:pt x="3694" y="7740"/>
                    <a:pt x="5433" y="2892"/>
                    <a:pt x="7350" y="1260"/>
                  </a:cubicBezTo>
                  <a:cubicBezTo>
                    <a:pt x="9266" y="-372"/>
                    <a:pt x="11595" y="-468"/>
                    <a:pt x="13970" y="1260"/>
                  </a:cubicBezTo>
                  <a:cubicBezTo>
                    <a:pt x="16345" y="2988"/>
                    <a:pt x="20305" y="9900"/>
                    <a:pt x="21600" y="11628"/>
                  </a:cubicBezTo>
                </a:path>
              </a:pathLst>
            </a:custGeom>
            <a:noFill/>
            <a:ln w="6350" cap="flat">
              <a:solidFill>
                <a:srgbClr val="FFFFFF">
                  <a:alpha val="20000"/>
                </a:srgb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/>
              <a:endParaRPr/>
            </a:p>
          </p:txBody>
        </p:sp>
        <p:sp>
          <p:nvSpPr>
            <p:cNvPr id="175" name="Shape 175"/>
            <p:cNvSpPr/>
            <p:nvPr/>
          </p:nvSpPr>
          <p:spPr>
            <a:xfrm>
              <a:off x="621207" y="5640779"/>
              <a:ext cx="3004458" cy="1211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7933" y="8947"/>
                    <a:pt x="15866" y="17894"/>
                    <a:pt x="21600" y="21600"/>
                  </a:cubicBezTo>
                </a:path>
              </a:pathLst>
            </a:custGeom>
            <a:noFill/>
            <a:ln w="6350" cap="flat">
              <a:solidFill>
                <a:srgbClr val="FFFFFF">
                  <a:alpha val="20000"/>
                </a:srgb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/>
              <a:endParaRPr/>
            </a:p>
          </p:txBody>
        </p:sp>
        <p:sp>
          <p:nvSpPr>
            <p:cNvPr id="176" name="Shape 176"/>
            <p:cNvSpPr/>
            <p:nvPr/>
          </p:nvSpPr>
          <p:spPr>
            <a:xfrm>
              <a:off x="633083" y="5284519"/>
              <a:ext cx="9144001" cy="14673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8" extrusionOk="0">
                  <a:moveTo>
                    <a:pt x="0" y="0"/>
                  </a:moveTo>
                  <a:cubicBezTo>
                    <a:pt x="676" y="1460"/>
                    <a:pt x="1351" y="2920"/>
                    <a:pt x="2609" y="5031"/>
                  </a:cubicBezTo>
                  <a:cubicBezTo>
                    <a:pt x="3866" y="7142"/>
                    <a:pt x="5746" y="10381"/>
                    <a:pt x="7546" y="12665"/>
                  </a:cubicBezTo>
                  <a:cubicBezTo>
                    <a:pt x="9346" y="14949"/>
                    <a:pt x="11623" y="17320"/>
                    <a:pt x="13409" y="18737"/>
                  </a:cubicBezTo>
                  <a:cubicBezTo>
                    <a:pt x="15195" y="20154"/>
                    <a:pt x="17121" y="20733"/>
                    <a:pt x="18262" y="21166"/>
                  </a:cubicBezTo>
                  <a:cubicBezTo>
                    <a:pt x="19403" y="21600"/>
                    <a:pt x="19697" y="21398"/>
                    <a:pt x="20254" y="21340"/>
                  </a:cubicBezTo>
                  <a:cubicBezTo>
                    <a:pt x="20810" y="21282"/>
                    <a:pt x="21205" y="21051"/>
                    <a:pt x="21600" y="20819"/>
                  </a:cubicBezTo>
                </a:path>
              </a:pathLst>
            </a:custGeom>
            <a:noFill/>
            <a:ln w="6350" cap="flat">
              <a:solidFill>
                <a:srgbClr val="FFFFFF">
                  <a:alpha val="20000"/>
                </a:srgb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/>
              <a:endParaRPr/>
            </a:p>
          </p:txBody>
        </p:sp>
        <p:sp>
          <p:nvSpPr>
            <p:cNvPr id="177" name="Shape 177"/>
            <p:cNvSpPr/>
            <p:nvPr/>
          </p:nvSpPr>
          <p:spPr>
            <a:xfrm>
              <a:off x="2782516" y="5137617"/>
              <a:ext cx="6982692" cy="1714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1" extrusionOk="0">
                  <a:moveTo>
                    <a:pt x="0" y="21531"/>
                  </a:moveTo>
                  <a:cubicBezTo>
                    <a:pt x="502" y="19232"/>
                    <a:pt x="1004" y="16933"/>
                    <a:pt x="1690" y="14820"/>
                  </a:cubicBezTo>
                  <a:cubicBezTo>
                    <a:pt x="2376" y="12707"/>
                    <a:pt x="3324" y="10420"/>
                    <a:pt x="4114" y="8854"/>
                  </a:cubicBezTo>
                  <a:cubicBezTo>
                    <a:pt x="4904" y="7288"/>
                    <a:pt x="5388" y="6592"/>
                    <a:pt x="6429" y="5424"/>
                  </a:cubicBezTo>
                  <a:cubicBezTo>
                    <a:pt x="7469" y="4256"/>
                    <a:pt x="9367" y="2615"/>
                    <a:pt x="10359" y="1845"/>
                  </a:cubicBezTo>
                  <a:cubicBezTo>
                    <a:pt x="11351" y="1074"/>
                    <a:pt x="11504" y="1099"/>
                    <a:pt x="12380" y="801"/>
                  </a:cubicBezTo>
                  <a:cubicBezTo>
                    <a:pt x="13255" y="503"/>
                    <a:pt x="14639" y="180"/>
                    <a:pt x="15612" y="55"/>
                  </a:cubicBezTo>
                  <a:cubicBezTo>
                    <a:pt x="16586" y="-69"/>
                    <a:pt x="18220" y="55"/>
                    <a:pt x="18220" y="55"/>
                  </a:cubicBezTo>
                  <a:lnTo>
                    <a:pt x="20094" y="55"/>
                  </a:lnTo>
                  <a:cubicBezTo>
                    <a:pt x="20614" y="105"/>
                    <a:pt x="21092" y="279"/>
                    <a:pt x="21343" y="354"/>
                  </a:cubicBezTo>
                  <a:cubicBezTo>
                    <a:pt x="21594" y="428"/>
                    <a:pt x="21508" y="403"/>
                    <a:pt x="21600" y="503"/>
                  </a:cubicBezTo>
                </a:path>
              </a:pathLst>
            </a:custGeom>
            <a:noFill/>
            <a:ln w="6350" cap="flat">
              <a:solidFill>
                <a:srgbClr val="FFFFFF">
                  <a:alpha val="20000"/>
                </a:srgb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/>
              <a:endParaRPr/>
            </a:p>
          </p:txBody>
        </p:sp>
        <p:sp>
          <p:nvSpPr>
            <p:cNvPr id="178" name="Shape 178"/>
            <p:cNvSpPr/>
            <p:nvPr/>
          </p:nvSpPr>
          <p:spPr>
            <a:xfrm rot="1800000">
              <a:off x="3641123" y="2859251"/>
              <a:ext cx="1601401" cy="1388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lnTo>
                    <a:pt x="5345" y="0"/>
                  </a:lnTo>
                  <a:lnTo>
                    <a:pt x="16255" y="0"/>
                  </a:lnTo>
                  <a:lnTo>
                    <a:pt x="21600" y="10800"/>
                  </a:lnTo>
                  <a:lnTo>
                    <a:pt x="16255" y="21600"/>
                  </a:lnTo>
                  <a:lnTo>
                    <a:pt x="5345" y="21600"/>
                  </a:lnTo>
                  <a:close/>
                </a:path>
              </a:pathLst>
            </a:custGeom>
            <a:solidFill>
              <a:srgbClr val="FFFFFF">
                <a:alpha val="10000"/>
              </a:srgbClr>
            </a:solidFill>
            <a:ln w="12700" cap="flat">
              <a:solidFill>
                <a:srgbClr val="FFFFFF">
                  <a:alpha val="12000"/>
                </a:srgb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79" name="Shape 179"/>
            <p:cNvSpPr/>
            <p:nvPr/>
          </p:nvSpPr>
          <p:spPr>
            <a:xfrm rot="1800000">
              <a:off x="4365023" y="4126078"/>
              <a:ext cx="1601401" cy="1388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lnTo>
                    <a:pt x="5345" y="0"/>
                  </a:lnTo>
                  <a:lnTo>
                    <a:pt x="16255" y="0"/>
                  </a:lnTo>
                  <a:lnTo>
                    <a:pt x="21600" y="10800"/>
                  </a:lnTo>
                  <a:lnTo>
                    <a:pt x="16255" y="21600"/>
                  </a:lnTo>
                  <a:lnTo>
                    <a:pt x="5345" y="21600"/>
                  </a:lnTo>
                  <a:close/>
                </a:path>
              </a:pathLst>
            </a:custGeom>
            <a:solidFill>
              <a:srgbClr val="FFFFFF">
                <a:alpha val="0"/>
              </a:srgbClr>
            </a:solidFill>
            <a:ln w="12700" cap="flat">
              <a:solidFill>
                <a:srgbClr val="FFFFFF">
                  <a:alpha val="12000"/>
                </a:srgb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80" name="Shape 180"/>
            <p:cNvSpPr/>
            <p:nvPr/>
          </p:nvSpPr>
          <p:spPr>
            <a:xfrm rot="1800000">
              <a:off x="4374549" y="1592426"/>
              <a:ext cx="1601401" cy="1388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lnTo>
                    <a:pt x="5345" y="0"/>
                  </a:lnTo>
                  <a:lnTo>
                    <a:pt x="16255" y="0"/>
                  </a:lnTo>
                  <a:lnTo>
                    <a:pt x="21600" y="10800"/>
                  </a:lnTo>
                  <a:lnTo>
                    <a:pt x="16255" y="21600"/>
                  </a:lnTo>
                  <a:lnTo>
                    <a:pt x="5345" y="21600"/>
                  </a:lnTo>
                  <a:close/>
                </a:path>
              </a:pathLst>
            </a:custGeom>
            <a:solidFill>
              <a:srgbClr val="FFFFFF">
                <a:alpha val="7000"/>
              </a:srgbClr>
            </a:solidFill>
            <a:ln w="12700" cap="flat">
              <a:solidFill>
                <a:srgbClr val="FFFFFF">
                  <a:alpha val="8000"/>
                </a:srgb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81" name="Shape 181"/>
            <p:cNvSpPr/>
            <p:nvPr/>
          </p:nvSpPr>
          <p:spPr>
            <a:xfrm rot="1800000">
              <a:off x="3622073" y="325602"/>
              <a:ext cx="1601401" cy="1388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lnTo>
                    <a:pt x="5345" y="0"/>
                  </a:lnTo>
                  <a:lnTo>
                    <a:pt x="16255" y="0"/>
                  </a:lnTo>
                  <a:lnTo>
                    <a:pt x="21600" y="10800"/>
                  </a:lnTo>
                  <a:lnTo>
                    <a:pt x="16255" y="21600"/>
                  </a:lnTo>
                  <a:lnTo>
                    <a:pt x="5345" y="21600"/>
                  </a:lnTo>
                  <a:close/>
                </a:path>
              </a:pathLst>
            </a:custGeom>
            <a:solidFill>
              <a:srgbClr val="FFFFFF">
                <a:alpha val="4000"/>
              </a:srgbClr>
            </a:solidFill>
            <a:ln w="12700" cap="flat">
              <a:solidFill>
                <a:srgbClr val="FFFFFF">
                  <a:alpha val="8000"/>
                </a:srgb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82" name="Shape 182"/>
            <p:cNvSpPr/>
            <p:nvPr/>
          </p:nvSpPr>
          <p:spPr>
            <a:xfrm rot="1800000">
              <a:off x="5107972" y="5383378"/>
              <a:ext cx="1601401" cy="1388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lnTo>
                    <a:pt x="5345" y="0"/>
                  </a:lnTo>
                  <a:lnTo>
                    <a:pt x="16255" y="0"/>
                  </a:lnTo>
                  <a:lnTo>
                    <a:pt x="21600" y="10800"/>
                  </a:lnTo>
                  <a:lnTo>
                    <a:pt x="16255" y="21600"/>
                  </a:lnTo>
                  <a:lnTo>
                    <a:pt x="5345" y="21600"/>
                  </a:lnTo>
                  <a:close/>
                </a:path>
              </a:pathLst>
            </a:custGeom>
            <a:solidFill>
              <a:srgbClr val="FFFFFF">
                <a:alpha val="6000"/>
              </a:srgbClr>
            </a:solidFill>
            <a:ln w="12700" cap="flat">
              <a:solidFill>
                <a:srgbClr val="FFFFFF">
                  <a:alpha val="12000"/>
                </a:srgb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83" name="Shape 183"/>
            <p:cNvSpPr/>
            <p:nvPr/>
          </p:nvSpPr>
          <p:spPr>
            <a:xfrm rot="1800000">
              <a:off x="262554" y="4201528"/>
              <a:ext cx="1261500" cy="1388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635"/>
                  </a:moveTo>
                  <a:lnTo>
                    <a:pt x="965" y="0"/>
                  </a:lnTo>
                  <a:lnTo>
                    <a:pt x="14815" y="0"/>
                  </a:lnTo>
                  <a:lnTo>
                    <a:pt x="21600" y="10800"/>
                  </a:lnTo>
                  <a:lnTo>
                    <a:pt x="14815" y="21600"/>
                  </a:lnTo>
                  <a:lnTo>
                    <a:pt x="12749" y="21595"/>
                  </a:lnTo>
                  <a:lnTo>
                    <a:pt x="0" y="1635"/>
                  </a:lnTo>
                  <a:close/>
                </a:path>
              </a:pathLst>
            </a:custGeom>
            <a:solidFill>
              <a:srgbClr val="FFFFFF">
                <a:alpha val="10000"/>
              </a:srgbClr>
            </a:solidFill>
            <a:ln w="12700" cap="flat">
              <a:solidFill>
                <a:srgbClr val="FFFFFF">
                  <a:alpha val="12000"/>
                </a:srgb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84" name="Shape 184"/>
            <p:cNvSpPr/>
            <p:nvPr/>
          </p:nvSpPr>
          <p:spPr>
            <a:xfrm rot="1800000">
              <a:off x="669323" y="5402429"/>
              <a:ext cx="1601401" cy="1388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lnTo>
                    <a:pt x="5345" y="0"/>
                  </a:lnTo>
                  <a:lnTo>
                    <a:pt x="16255" y="0"/>
                  </a:lnTo>
                  <a:lnTo>
                    <a:pt x="21600" y="10800"/>
                  </a:lnTo>
                  <a:lnTo>
                    <a:pt x="16255" y="21600"/>
                  </a:lnTo>
                  <a:lnTo>
                    <a:pt x="5345" y="21600"/>
                  </a:lnTo>
                  <a:close/>
                </a:path>
              </a:pathLst>
            </a:custGeom>
            <a:solidFill>
              <a:srgbClr val="FFFFFF">
                <a:alpha val="0"/>
              </a:srgbClr>
            </a:solidFill>
            <a:ln w="12700" cap="flat">
              <a:solidFill>
                <a:srgbClr val="FFFFFF">
                  <a:alpha val="12000"/>
                </a:srgb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85" name="Shape 185"/>
            <p:cNvSpPr/>
            <p:nvPr/>
          </p:nvSpPr>
          <p:spPr>
            <a:xfrm rot="1800000">
              <a:off x="697899" y="2849727"/>
              <a:ext cx="1601401" cy="1388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lnTo>
                    <a:pt x="5345" y="0"/>
                  </a:lnTo>
                  <a:lnTo>
                    <a:pt x="16255" y="0"/>
                  </a:lnTo>
                  <a:lnTo>
                    <a:pt x="21600" y="10800"/>
                  </a:lnTo>
                  <a:lnTo>
                    <a:pt x="16255" y="21600"/>
                  </a:lnTo>
                  <a:lnTo>
                    <a:pt x="5345" y="21600"/>
                  </a:lnTo>
                  <a:close/>
                </a:path>
              </a:pathLst>
            </a:custGeom>
            <a:solidFill>
              <a:srgbClr val="FFFFFF">
                <a:alpha val="7000"/>
              </a:srgbClr>
            </a:solidFill>
            <a:ln w="12700" cap="flat">
              <a:solidFill>
                <a:srgbClr val="FFFFFF">
                  <a:alpha val="8000"/>
                </a:srgb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86" name="Shape 186"/>
            <p:cNvSpPr/>
            <p:nvPr/>
          </p:nvSpPr>
          <p:spPr>
            <a:xfrm rot="1800000">
              <a:off x="1421798" y="4126077"/>
              <a:ext cx="1601401" cy="1388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lnTo>
                    <a:pt x="5345" y="0"/>
                  </a:lnTo>
                  <a:lnTo>
                    <a:pt x="16255" y="0"/>
                  </a:lnTo>
                  <a:lnTo>
                    <a:pt x="21600" y="10800"/>
                  </a:lnTo>
                  <a:lnTo>
                    <a:pt x="16255" y="21600"/>
                  </a:lnTo>
                  <a:lnTo>
                    <a:pt x="5345" y="21600"/>
                  </a:lnTo>
                  <a:close/>
                </a:path>
              </a:pathLst>
            </a:custGeom>
            <a:solidFill>
              <a:srgbClr val="FFFFFF">
                <a:alpha val="0"/>
              </a:srgbClr>
            </a:solidFill>
            <a:ln w="12700" cap="flat">
              <a:solidFill>
                <a:srgbClr val="FFFFFF">
                  <a:alpha val="12000"/>
                </a:srgb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87" name="Shape 187"/>
            <p:cNvSpPr/>
            <p:nvPr/>
          </p:nvSpPr>
          <p:spPr>
            <a:xfrm rot="1800000">
              <a:off x="2155223" y="5411953"/>
              <a:ext cx="1601401" cy="1388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lnTo>
                    <a:pt x="5345" y="0"/>
                  </a:lnTo>
                  <a:lnTo>
                    <a:pt x="16255" y="0"/>
                  </a:lnTo>
                  <a:lnTo>
                    <a:pt x="21600" y="10800"/>
                  </a:lnTo>
                  <a:lnTo>
                    <a:pt x="16255" y="21600"/>
                  </a:lnTo>
                  <a:lnTo>
                    <a:pt x="5345" y="21600"/>
                  </a:lnTo>
                  <a:close/>
                </a:path>
              </a:pathLst>
            </a:custGeom>
            <a:solidFill>
              <a:srgbClr val="FFFFFF">
                <a:alpha val="0"/>
              </a:srgbClr>
            </a:solidFill>
            <a:ln w="12700" cap="flat">
              <a:solidFill>
                <a:srgbClr val="FFFFFF">
                  <a:alpha val="12000"/>
                </a:srgb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88" name="Shape 188"/>
            <p:cNvSpPr/>
            <p:nvPr/>
          </p:nvSpPr>
          <p:spPr>
            <a:xfrm rot="1800000">
              <a:off x="2174274" y="2859251"/>
              <a:ext cx="1601401" cy="1388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lnTo>
                    <a:pt x="5345" y="0"/>
                  </a:lnTo>
                  <a:lnTo>
                    <a:pt x="16255" y="0"/>
                  </a:lnTo>
                  <a:lnTo>
                    <a:pt x="21600" y="10800"/>
                  </a:lnTo>
                  <a:lnTo>
                    <a:pt x="16255" y="21600"/>
                  </a:lnTo>
                  <a:lnTo>
                    <a:pt x="5345" y="21600"/>
                  </a:lnTo>
                  <a:close/>
                </a:path>
              </a:pathLst>
            </a:custGeom>
            <a:solidFill>
              <a:srgbClr val="FFFFFF">
                <a:alpha val="7000"/>
              </a:srgbClr>
            </a:solidFill>
            <a:ln w="12700" cap="flat">
              <a:solidFill>
                <a:srgbClr val="FFFFFF">
                  <a:alpha val="8000"/>
                </a:srgb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89" name="Shape 189"/>
            <p:cNvSpPr/>
            <p:nvPr/>
          </p:nvSpPr>
          <p:spPr>
            <a:xfrm rot="1800000">
              <a:off x="1440848" y="1563852"/>
              <a:ext cx="1601401" cy="1388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lnTo>
                    <a:pt x="5345" y="0"/>
                  </a:lnTo>
                  <a:lnTo>
                    <a:pt x="16255" y="0"/>
                  </a:lnTo>
                  <a:lnTo>
                    <a:pt x="21600" y="10800"/>
                  </a:lnTo>
                  <a:lnTo>
                    <a:pt x="16255" y="21600"/>
                  </a:lnTo>
                  <a:lnTo>
                    <a:pt x="5345" y="21600"/>
                  </a:lnTo>
                  <a:close/>
                </a:path>
              </a:pathLst>
            </a:custGeom>
            <a:solidFill>
              <a:srgbClr val="FFFFFF">
                <a:alpha val="0"/>
              </a:srgbClr>
            </a:solidFill>
            <a:ln w="12700" cap="flat">
              <a:solidFill>
                <a:srgbClr val="FFFFFF">
                  <a:alpha val="12000"/>
                </a:srgb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90" name="Shape 190"/>
            <p:cNvSpPr/>
            <p:nvPr/>
          </p:nvSpPr>
          <p:spPr>
            <a:xfrm rot="1800000">
              <a:off x="7451124" y="4145128"/>
              <a:ext cx="1601401" cy="1388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lnTo>
                    <a:pt x="5345" y="0"/>
                  </a:lnTo>
                  <a:lnTo>
                    <a:pt x="16255" y="0"/>
                  </a:lnTo>
                  <a:lnTo>
                    <a:pt x="21600" y="10800"/>
                  </a:lnTo>
                  <a:lnTo>
                    <a:pt x="16255" y="21600"/>
                  </a:lnTo>
                  <a:lnTo>
                    <a:pt x="5345" y="21600"/>
                  </a:lnTo>
                  <a:close/>
                </a:path>
              </a:pathLst>
            </a:custGeom>
            <a:solidFill>
              <a:srgbClr val="FFFFFF">
                <a:alpha val="10000"/>
              </a:srgbClr>
            </a:solidFill>
            <a:ln w="12700" cap="flat">
              <a:solidFill>
                <a:srgbClr val="FFFFFF">
                  <a:alpha val="12000"/>
                </a:srgb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91" name="Shape 191"/>
            <p:cNvSpPr/>
            <p:nvPr/>
          </p:nvSpPr>
          <p:spPr>
            <a:xfrm rot="1800000">
              <a:off x="8194074" y="5421479"/>
              <a:ext cx="1601401" cy="1388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lnTo>
                    <a:pt x="5345" y="0"/>
                  </a:lnTo>
                  <a:lnTo>
                    <a:pt x="16255" y="0"/>
                  </a:lnTo>
                  <a:lnTo>
                    <a:pt x="21600" y="10800"/>
                  </a:lnTo>
                  <a:lnTo>
                    <a:pt x="16255" y="21600"/>
                  </a:lnTo>
                  <a:lnTo>
                    <a:pt x="5345" y="21600"/>
                  </a:lnTo>
                  <a:close/>
                </a:path>
              </a:pathLst>
            </a:custGeom>
            <a:solidFill>
              <a:srgbClr val="FFFFFF">
                <a:alpha val="0"/>
              </a:srgbClr>
            </a:solidFill>
            <a:ln w="12700" cap="flat">
              <a:solidFill>
                <a:srgbClr val="FFFFFF">
                  <a:alpha val="12000"/>
                </a:srgb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92" name="Shape 192"/>
            <p:cNvSpPr/>
            <p:nvPr/>
          </p:nvSpPr>
          <p:spPr>
            <a:xfrm rot="1800000">
              <a:off x="8194075" y="2868777"/>
              <a:ext cx="1601401" cy="1388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lnTo>
                    <a:pt x="5345" y="0"/>
                  </a:lnTo>
                  <a:lnTo>
                    <a:pt x="16255" y="0"/>
                  </a:lnTo>
                  <a:lnTo>
                    <a:pt x="21600" y="10800"/>
                  </a:lnTo>
                  <a:lnTo>
                    <a:pt x="16255" y="21600"/>
                  </a:lnTo>
                  <a:lnTo>
                    <a:pt x="5345" y="21600"/>
                  </a:lnTo>
                  <a:close/>
                </a:path>
              </a:pathLst>
            </a:custGeom>
            <a:solidFill>
              <a:srgbClr val="FFFFFF">
                <a:alpha val="7000"/>
              </a:srgbClr>
            </a:solidFill>
            <a:ln w="12700" cap="flat">
              <a:solidFill>
                <a:srgbClr val="FFFFFF">
                  <a:alpha val="8000"/>
                </a:srgb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93" name="Shape 193"/>
            <p:cNvSpPr/>
            <p:nvPr/>
          </p:nvSpPr>
          <p:spPr>
            <a:xfrm rot="1800000">
              <a:off x="8951479" y="4055628"/>
              <a:ext cx="1243408" cy="1388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lnTo>
                    <a:pt x="6884" y="0"/>
                  </a:lnTo>
                  <a:lnTo>
                    <a:pt x="8235" y="62"/>
                  </a:lnTo>
                  <a:lnTo>
                    <a:pt x="21600" y="20631"/>
                  </a:lnTo>
                  <a:lnTo>
                    <a:pt x="20935" y="21600"/>
                  </a:lnTo>
                  <a:lnTo>
                    <a:pt x="6884" y="21600"/>
                  </a:lnTo>
                  <a:lnTo>
                    <a:pt x="0" y="10800"/>
                  </a:lnTo>
                  <a:close/>
                </a:path>
              </a:pathLst>
            </a:custGeom>
            <a:solidFill>
              <a:srgbClr val="FFFFFF">
                <a:alpha val="4000"/>
              </a:srgbClr>
            </a:solidFill>
            <a:ln w="12700" cap="flat">
              <a:solidFill>
                <a:srgbClr val="FFFFFF">
                  <a:alpha val="12000"/>
                </a:srgb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94" name="Shape 194"/>
            <p:cNvSpPr/>
            <p:nvPr/>
          </p:nvSpPr>
          <p:spPr>
            <a:xfrm rot="1800000">
              <a:off x="8951729" y="1511523"/>
              <a:ext cx="1241872" cy="13888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5"/>
                  </a:moveTo>
                  <a:lnTo>
                    <a:pt x="6892" y="9"/>
                  </a:lnTo>
                  <a:lnTo>
                    <a:pt x="8384" y="0"/>
                  </a:lnTo>
                  <a:lnTo>
                    <a:pt x="21600" y="20590"/>
                  </a:lnTo>
                  <a:lnTo>
                    <a:pt x="20961" y="21600"/>
                  </a:lnTo>
                  <a:lnTo>
                    <a:pt x="6892" y="21600"/>
                  </a:lnTo>
                  <a:lnTo>
                    <a:pt x="0" y="10805"/>
                  </a:lnTo>
                  <a:close/>
                </a:path>
              </a:pathLst>
            </a:custGeom>
            <a:solidFill>
              <a:srgbClr val="FFFFFF">
                <a:alpha val="0"/>
              </a:srgbClr>
            </a:solidFill>
            <a:ln w="12700" cap="flat">
              <a:solidFill>
                <a:srgbClr val="FFFFFF">
                  <a:alpha val="12000"/>
                </a:srgb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196" name="Shape 196"/>
          <p:cNvSpPr/>
          <p:nvPr/>
        </p:nvSpPr>
        <p:spPr>
          <a:xfrm>
            <a:off x="4561242" y="-21512"/>
            <a:ext cx="3679117" cy="6271842"/>
          </a:xfrm>
          <a:prstGeom prst="rect">
            <a:avLst/>
          </a:prstGeom>
          <a:solidFill>
            <a:srgbClr val="F5F5F5"/>
          </a:solidFill>
          <a:ln w="15875">
            <a:solidFill>
              <a:srgbClr val="74A510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97" name="Shape 197"/>
          <p:cNvSpPr/>
          <p:nvPr/>
        </p:nvSpPr>
        <p:spPr>
          <a:xfrm>
            <a:off x="4649096" y="-21511"/>
            <a:ext cx="3505201" cy="623940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98" name="Shape 198"/>
          <p:cNvSpPr/>
          <p:nvPr/>
        </p:nvSpPr>
        <p:spPr>
          <a:xfrm>
            <a:off x="905570" y="601882"/>
            <a:ext cx="3562258" cy="5648447"/>
          </a:xfrm>
          <a:prstGeom prst="rect">
            <a:avLst/>
          </a:prstGeom>
          <a:solidFill>
            <a:srgbClr val="FFFFFF"/>
          </a:solidFill>
          <a:ln w="3175">
            <a:solidFill>
              <a:srgbClr val="000000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99" name="Shape 199"/>
          <p:cNvSpPr>
            <a:spLocks noGrp="1"/>
          </p:cNvSpPr>
          <p:nvPr>
            <p:ph type="body" sz="half" idx="1"/>
          </p:nvPr>
        </p:nvSpPr>
        <p:spPr>
          <a:xfrm>
            <a:off x="1145894" y="856526"/>
            <a:ext cx="3090441" cy="5150736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200" name="Shape 200"/>
          <p:cNvSpPr/>
          <p:nvPr/>
        </p:nvSpPr>
        <p:spPr>
          <a:xfrm>
            <a:off x="4650888" y="6088284"/>
            <a:ext cx="3505201" cy="81741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01" name="Shape 201"/>
          <p:cNvSpPr>
            <a:spLocks noGrp="1"/>
          </p:cNvSpPr>
          <p:nvPr>
            <p:ph type="title"/>
          </p:nvPr>
        </p:nvSpPr>
        <p:spPr>
          <a:xfrm>
            <a:off x="4739833" y="2657433"/>
            <a:ext cx="3304573" cy="1463154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>
            <a:lvl1pPr>
              <a:defRPr sz="2800"/>
            </a:lvl1pPr>
          </a:lstStyle>
          <a:p>
            <a:r>
              <a:t>Click to edit Master title style</a:t>
            </a:r>
          </a:p>
        </p:txBody>
      </p:sp>
      <p:sp>
        <p:nvSpPr>
          <p:cNvPr id="202" name="Shape 202"/>
          <p:cNvSpPr>
            <a:spLocks noGrp="1"/>
          </p:cNvSpPr>
          <p:nvPr>
            <p:ph type="body" sz="quarter" idx="13"/>
          </p:nvPr>
        </p:nvSpPr>
        <p:spPr>
          <a:xfrm>
            <a:off x="4736591" y="4136993"/>
            <a:ext cx="3298785" cy="1517906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300"/>
              </a:spcBef>
              <a:buClrTx/>
              <a:buSzTx/>
              <a:buFontTx/>
              <a:buNone/>
              <a:defRPr sz="1600">
                <a:solidFill>
                  <a:srgbClr val="424242"/>
                </a:solidFill>
              </a:defRPr>
            </a:pPr>
            <a:endParaRPr/>
          </a:p>
        </p:txBody>
      </p:sp>
      <p:sp>
        <p:nvSpPr>
          <p:cNvPr id="203" name="Shape 20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8" name="Group 248"/>
          <p:cNvGrpSpPr/>
          <p:nvPr/>
        </p:nvGrpSpPr>
        <p:grpSpPr>
          <a:xfrm>
            <a:off x="-644959" y="0"/>
            <a:ext cx="10458654" cy="7117071"/>
            <a:chOff x="0" y="0"/>
            <a:chExt cx="10458653" cy="7117070"/>
          </a:xfrm>
        </p:grpSpPr>
        <p:grpSp>
          <p:nvGrpSpPr>
            <p:cNvPr id="225" name="Group 225"/>
            <p:cNvGrpSpPr/>
            <p:nvPr/>
          </p:nvGrpSpPr>
          <p:grpSpPr>
            <a:xfrm>
              <a:off x="644958" y="0"/>
              <a:ext cx="9144001" cy="6858000"/>
              <a:chOff x="0" y="0"/>
              <a:chExt cx="9144000" cy="6858000"/>
            </a:xfrm>
          </p:grpSpPr>
          <p:grpSp>
            <p:nvGrpSpPr>
              <p:cNvPr id="213" name="Group 213"/>
              <p:cNvGrpSpPr/>
              <p:nvPr/>
            </p:nvGrpSpPr>
            <p:grpSpPr>
              <a:xfrm>
                <a:off x="-1" y="0"/>
                <a:ext cx="2514601" cy="6858000"/>
                <a:chOff x="0" y="0"/>
                <a:chExt cx="2514600" cy="6858000"/>
              </a:xfrm>
            </p:grpSpPr>
            <p:sp>
              <p:nvSpPr>
                <p:cNvPr id="210" name="Shape 210"/>
                <p:cNvSpPr/>
                <p:nvPr/>
              </p:nvSpPr>
              <p:spPr>
                <a:xfrm>
                  <a:off x="914399" y="0"/>
                  <a:ext cx="1600201" cy="6858000"/>
                </a:xfrm>
                <a:prstGeom prst="rect">
                  <a:avLst/>
                </a:prstGeom>
                <a:solidFill>
                  <a:srgbClr val="FFFFFF">
                    <a:alpha val="10000"/>
                  </a:srgb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211" name="Shape 211"/>
                <p:cNvSpPr/>
                <p:nvPr/>
              </p:nvSpPr>
              <p:spPr>
                <a:xfrm>
                  <a:off x="-1" y="0"/>
                  <a:ext cx="457201" cy="6858000"/>
                </a:xfrm>
                <a:prstGeom prst="rect">
                  <a:avLst/>
                </a:prstGeom>
                <a:solidFill>
                  <a:srgbClr val="FFFFFF">
                    <a:alpha val="10000"/>
                  </a:srgb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212" name="Shape 212"/>
                <p:cNvSpPr/>
                <p:nvPr/>
              </p:nvSpPr>
              <p:spPr>
                <a:xfrm>
                  <a:off x="228599" y="0"/>
                  <a:ext cx="762001" cy="6858000"/>
                </a:xfrm>
                <a:prstGeom prst="rect">
                  <a:avLst/>
                </a:prstGeom>
                <a:solidFill>
                  <a:srgbClr val="FFFFFF">
                    <a:alpha val="10000"/>
                  </a:srgb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</p:grpSp>
          <p:grpSp>
            <p:nvGrpSpPr>
              <p:cNvPr id="217" name="Group 217"/>
              <p:cNvGrpSpPr/>
              <p:nvPr/>
            </p:nvGrpSpPr>
            <p:grpSpPr>
              <a:xfrm>
                <a:off x="422909" y="0"/>
                <a:ext cx="2514601" cy="6858000"/>
                <a:chOff x="0" y="0"/>
                <a:chExt cx="2514600" cy="6858000"/>
              </a:xfrm>
            </p:grpSpPr>
            <p:sp>
              <p:nvSpPr>
                <p:cNvPr id="214" name="Shape 214"/>
                <p:cNvSpPr/>
                <p:nvPr/>
              </p:nvSpPr>
              <p:spPr>
                <a:xfrm>
                  <a:off x="914400" y="0"/>
                  <a:ext cx="1600201" cy="6858000"/>
                </a:xfrm>
                <a:prstGeom prst="rect">
                  <a:avLst/>
                </a:prstGeom>
                <a:solidFill>
                  <a:srgbClr val="FFFFFF">
                    <a:alpha val="10000"/>
                  </a:srgb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215" name="Shape 215"/>
                <p:cNvSpPr/>
                <p:nvPr/>
              </p:nvSpPr>
              <p:spPr>
                <a:xfrm>
                  <a:off x="-1" y="0"/>
                  <a:ext cx="457201" cy="6858000"/>
                </a:xfrm>
                <a:prstGeom prst="rect">
                  <a:avLst/>
                </a:prstGeom>
                <a:solidFill>
                  <a:srgbClr val="FFFFFF">
                    <a:alpha val="10000"/>
                  </a:srgb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216" name="Shape 216"/>
                <p:cNvSpPr/>
                <p:nvPr/>
              </p:nvSpPr>
              <p:spPr>
                <a:xfrm>
                  <a:off x="228599" y="0"/>
                  <a:ext cx="762001" cy="6858000"/>
                </a:xfrm>
                <a:prstGeom prst="rect">
                  <a:avLst/>
                </a:prstGeom>
                <a:solidFill>
                  <a:srgbClr val="FFFFFF">
                    <a:alpha val="10000"/>
                  </a:srgb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</p:grpSp>
          <p:grpSp>
            <p:nvGrpSpPr>
              <p:cNvPr id="221" name="Group 221"/>
              <p:cNvGrpSpPr/>
              <p:nvPr/>
            </p:nvGrpSpPr>
            <p:grpSpPr>
              <a:xfrm>
                <a:off x="6629399" y="0"/>
                <a:ext cx="2514602" cy="6858000"/>
                <a:chOff x="0" y="0"/>
                <a:chExt cx="2514600" cy="6858000"/>
              </a:xfrm>
            </p:grpSpPr>
            <p:sp>
              <p:nvSpPr>
                <p:cNvPr id="218" name="Shape 218"/>
                <p:cNvSpPr/>
                <p:nvPr/>
              </p:nvSpPr>
              <p:spPr>
                <a:xfrm rot="10800000">
                  <a:off x="0" y="0"/>
                  <a:ext cx="1600201" cy="6858000"/>
                </a:xfrm>
                <a:prstGeom prst="rect">
                  <a:avLst/>
                </a:prstGeom>
                <a:solidFill>
                  <a:srgbClr val="FFFFFF">
                    <a:alpha val="10000"/>
                  </a:srgb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219" name="Shape 219"/>
                <p:cNvSpPr/>
                <p:nvPr/>
              </p:nvSpPr>
              <p:spPr>
                <a:xfrm rot="10800000">
                  <a:off x="2057400" y="0"/>
                  <a:ext cx="457201" cy="6858000"/>
                </a:xfrm>
                <a:prstGeom prst="rect">
                  <a:avLst/>
                </a:prstGeom>
                <a:solidFill>
                  <a:srgbClr val="FFFFFF">
                    <a:alpha val="10000"/>
                  </a:srgb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220" name="Shape 220"/>
                <p:cNvSpPr/>
                <p:nvPr/>
              </p:nvSpPr>
              <p:spPr>
                <a:xfrm rot="10800000">
                  <a:off x="1524000" y="0"/>
                  <a:ext cx="762001" cy="6858000"/>
                </a:xfrm>
                <a:prstGeom prst="rect">
                  <a:avLst/>
                </a:prstGeom>
                <a:solidFill>
                  <a:srgbClr val="FFFFFF">
                    <a:alpha val="10000"/>
                  </a:srgb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</p:grpSp>
          <p:sp>
            <p:nvSpPr>
              <p:cNvPr id="222" name="Shape 222"/>
              <p:cNvSpPr/>
              <p:nvPr/>
            </p:nvSpPr>
            <p:spPr>
              <a:xfrm>
                <a:off x="3809999" y="0"/>
                <a:ext cx="2819401" cy="6858000"/>
              </a:xfrm>
              <a:prstGeom prst="rect">
                <a:avLst/>
              </a:prstGeom>
              <a:solidFill>
                <a:srgbClr val="FFFFFF">
                  <a:alpha val="100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23" name="Shape 223"/>
              <p:cNvSpPr/>
              <p:nvPr/>
            </p:nvSpPr>
            <p:spPr>
              <a:xfrm>
                <a:off x="2895599" y="0"/>
                <a:ext cx="457201" cy="6858000"/>
              </a:xfrm>
              <a:prstGeom prst="rect">
                <a:avLst/>
              </a:prstGeom>
              <a:solidFill>
                <a:srgbClr val="FFFFFF">
                  <a:alpha val="100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24" name="Shape 224"/>
              <p:cNvSpPr/>
              <p:nvPr/>
            </p:nvSpPr>
            <p:spPr>
              <a:xfrm>
                <a:off x="3124199" y="0"/>
                <a:ext cx="762001" cy="6858000"/>
              </a:xfrm>
              <a:prstGeom prst="rect">
                <a:avLst/>
              </a:prstGeom>
              <a:solidFill>
                <a:srgbClr val="FFFFFF">
                  <a:alpha val="100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</p:grpSp>
        <p:sp>
          <p:nvSpPr>
            <p:cNvPr id="226" name="Shape 226"/>
            <p:cNvSpPr/>
            <p:nvPr/>
          </p:nvSpPr>
          <p:spPr>
            <a:xfrm>
              <a:off x="633083" y="5035138"/>
              <a:ext cx="9144001" cy="11664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1" extrusionOk="0">
                  <a:moveTo>
                    <a:pt x="0" y="20509"/>
                  </a:moveTo>
                  <a:cubicBezTo>
                    <a:pt x="1166" y="21055"/>
                    <a:pt x="2333" y="21600"/>
                    <a:pt x="3955" y="21382"/>
                  </a:cubicBezTo>
                  <a:cubicBezTo>
                    <a:pt x="5578" y="21164"/>
                    <a:pt x="7569" y="20909"/>
                    <a:pt x="9734" y="19200"/>
                  </a:cubicBezTo>
                  <a:cubicBezTo>
                    <a:pt x="11899" y="17491"/>
                    <a:pt x="14966" y="14327"/>
                    <a:pt x="16943" y="11127"/>
                  </a:cubicBezTo>
                  <a:cubicBezTo>
                    <a:pt x="18921" y="7927"/>
                    <a:pt x="20945" y="2836"/>
                    <a:pt x="21600" y="0"/>
                  </a:cubicBezTo>
                </a:path>
              </a:pathLst>
            </a:custGeom>
            <a:noFill/>
            <a:ln w="6350" cap="flat">
              <a:solidFill>
                <a:srgbClr val="FFFFFF">
                  <a:alpha val="20000"/>
                </a:srgb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/>
              <a:endParaRPr/>
            </a:p>
          </p:txBody>
        </p:sp>
        <p:sp>
          <p:nvSpPr>
            <p:cNvPr id="227" name="Shape 227"/>
            <p:cNvSpPr/>
            <p:nvPr/>
          </p:nvSpPr>
          <p:spPr>
            <a:xfrm>
              <a:off x="633083" y="3486882"/>
              <a:ext cx="9144001" cy="871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2" extrusionOk="0">
                  <a:moveTo>
                    <a:pt x="0" y="21132"/>
                  </a:moveTo>
                  <a:cubicBezTo>
                    <a:pt x="622" y="17748"/>
                    <a:pt x="1244" y="14364"/>
                    <a:pt x="2469" y="11052"/>
                  </a:cubicBezTo>
                  <a:cubicBezTo>
                    <a:pt x="3694" y="7740"/>
                    <a:pt x="5433" y="2892"/>
                    <a:pt x="7350" y="1260"/>
                  </a:cubicBezTo>
                  <a:cubicBezTo>
                    <a:pt x="9266" y="-372"/>
                    <a:pt x="11595" y="-468"/>
                    <a:pt x="13970" y="1260"/>
                  </a:cubicBezTo>
                  <a:cubicBezTo>
                    <a:pt x="16345" y="2988"/>
                    <a:pt x="20305" y="9900"/>
                    <a:pt x="21600" y="11628"/>
                  </a:cubicBezTo>
                </a:path>
              </a:pathLst>
            </a:custGeom>
            <a:noFill/>
            <a:ln w="6350" cap="flat">
              <a:solidFill>
                <a:srgbClr val="FFFFFF">
                  <a:alpha val="20000"/>
                </a:srgb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/>
              <a:endParaRPr/>
            </a:p>
          </p:txBody>
        </p:sp>
        <p:sp>
          <p:nvSpPr>
            <p:cNvPr id="228" name="Shape 228"/>
            <p:cNvSpPr/>
            <p:nvPr/>
          </p:nvSpPr>
          <p:spPr>
            <a:xfrm>
              <a:off x="621207" y="5640779"/>
              <a:ext cx="3004458" cy="1211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7933" y="8947"/>
                    <a:pt x="15866" y="17894"/>
                    <a:pt x="21600" y="21600"/>
                  </a:cubicBezTo>
                </a:path>
              </a:pathLst>
            </a:custGeom>
            <a:noFill/>
            <a:ln w="6350" cap="flat">
              <a:solidFill>
                <a:srgbClr val="FFFFFF">
                  <a:alpha val="20000"/>
                </a:srgb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/>
              <a:endParaRPr/>
            </a:p>
          </p:txBody>
        </p:sp>
        <p:sp>
          <p:nvSpPr>
            <p:cNvPr id="229" name="Shape 229"/>
            <p:cNvSpPr/>
            <p:nvPr/>
          </p:nvSpPr>
          <p:spPr>
            <a:xfrm>
              <a:off x="633083" y="5284519"/>
              <a:ext cx="9144001" cy="14673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8" extrusionOk="0">
                  <a:moveTo>
                    <a:pt x="0" y="0"/>
                  </a:moveTo>
                  <a:cubicBezTo>
                    <a:pt x="676" y="1460"/>
                    <a:pt x="1351" y="2920"/>
                    <a:pt x="2609" y="5031"/>
                  </a:cubicBezTo>
                  <a:cubicBezTo>
                    <a:pt x="3866" y="7142"/>
                    <a:pt x="5746" y="10381"/>
                    <a:pt x="7546" y="12665"/>
                  </a:cubicBezTo>
                  <a:cubicBezTo>
                    <a:pt x="9346" y="14949"/>
                    <a:pt x="11623" y="17320"/>
                    <a:pt x="13409" y="18737"/>
                  </a:cubicBezTo>
                  <a:cubicBezTo>
                    <a:pt x="15195" y="20154"/>
                    <a:pt x="17121" y="20733"/>
                    <a:pt x="18262" y="21166"/>
                  </a:cubicBezTo>
                  <a:cubicBezTo>
                    <a:pt x="19403" y="21600"/>
                    <a:pt x="19697" y="21398"/>
                    <a:pt x="20254" y="21340"/>
                  </a:cubicBezTo>
                  <a:cubicBezTo>
                    <a:pt x="20810" y="21282"/>
                    <a:pt x="21205" y="21051"/>
                    <a:pt x="21600" y="20819"/>
                  </a:cubicBezTo>
                </a:path>
              </a:pathLst>
            </a:custGeom>
            <a:noFill/>
            <a:ln w="6350" cap="flat">
              <a:solidFill>
                <a:srgbClr val="FFFFFF">
                  <a:alpha val="20000"/>
                </a:srgb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/>
              <a:endParaRPr/>
            </a:p>
          </p:txBody>
        </p:sp>
        <p:sp>
          <p:nvSpPr>
            <p:cNvPr id="230" name="Shape 230"/>
            <p:cNvSpPr/>
            <p:nvPr/>
          </p:nvSpPr>
          <p:spPr>
            <a:xfrm>
              <a:off x="2782516" y="5137617"/>
              <a:ext cx="6982692" cy="1714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1" extrusionOk="0">
                  <a:moveTo>
                    <a:pt x="0" y="21531"/>
                  </a:moveTo>
                  <a:cubicBezTo>
                    <a:pt x="502" y="19232"/>
                    <a:pt x="1004" y="16933"/>
                    <a:pt x="1690" y="14820"/>
                  </a:cubicBezTo>
                  <a:cubicBezTo>
                    <a:pt x="2376" y="12707"/>
                    <a:pt x="3324" y="10420"/>
                    <a:pt x="4114" y="8854"/>
                  </a:cubicBezTo>
                  <a:cubicBezTo>
                    <a:pt x="4904" y="7288"/>
                    <a:pt x="5388" y="6592"/>
                    <a:pt x="6429" y="5424"/>
                  </a:cubicBezTo>
                  <a:cubicBezTo>
                    <a:pt x="7469" y="4256"/>
                    <a:pt x="9367" y="2615"/>
                    <a:pt x="10359" y="1845"/>
                  </a:cubicBezTo>
                  <a:cubicBezTo>
                    <a:pt x="11351" y="1074"/>
                    <a:pt x="11504" y="1099"/>
                    <a:pt x="12380" y="801"/>
                  </a:cubicBezTo>
                  <a:cubicBezTo>
                    <a:pt x="13255" y="503"/>
                    <a:pt x="14639" y="180"/>
                    <a:pt x="15612" y="55"/>
                  </a:cubicBezTo>
                  <a:cubicBezTo>
                    <a:pt x="16586" y="-69"/>
                    <a:pt x="18220" y="55"/>
                    <a:pt x="18220" y="55"/>
                  </a:cubicBezTo>
                  <a:lnTo>
                    <a:pt x="20094" y="55"/>
                  </a:lnTo>
                  <a:cubicBezTo>
                    <a:pt x="20614" y="105"/>
                    <a:pt x="21092" y="279"/>
                    <a:pt x="21343" y="354"/>
                  </a:cubicBezTo>
                  <a:cubicBezTo>
                    <a:pt x="21594" y="428"/>
                    <a:pt x="21508" y="403"/>
                    <a:pt x="21600" y="503"/>
                  </a:cubicBezTo>
                </a:path>
              </a:pathLst>
            </a:custGeom>
            <a:noFill/>
            <a:ln w="6350" cap="flat">
              <a:solidFill>
                <a:srgbClr val="FFFFFF">
                  <a:alpha val="20000"/>
                </a:srgb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/>
              <a:endParaRPr/>
            </a:p>
          </p:txBody>
        </p:sp>
        <p:sp>
          <p:nvSpPr>
            <p:cNvPr id="231" name="Shape 231"/>
            <p:cNvSpPr/>
            <p:nvPr/>
          </p:nvSpPr>
          <p:spPr>
            <a:xfrm rot="1800000">
              <a:off x="3641123" y="2859251"/>
              <a:ext cx="1601401" cy="1388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lnTo>
                    <a:pt x="5345" y="0"/>
                  </a:lnTo>
                  <a:lnTo>
                    <a:pt x="16255" y="0"/>
                  </a:lnTo>
                  <a:lnTo>
                    <a:pt x="21600" y="10800"/>
                  </a:lnTo>
                  <a:lnTo>
                    <a:pt x="16255" y="21600"/>
                  </a:lnTo>
                  <a:lnTo>
                    <a:pt x="5345" y="21600"/>
                  </a:lnTo>
                  <a:close/>
                </a:path>
              </a:pathLst>
            </a:custGeom>
            <a:solidFill>
              <a:srgbClr val="FFFFFF">
                <a:alpha val="10000"/>
              </a:srgbClr>
            </a:solidFill>
            <a:ln w="12700" cap="flat">
              <a:solidFill>
                <a:srgbClr val="FFFFFF">
                  <a:alpha val="12000"/>
                </a:srgb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32" name="Shape 232"/>
            <p:cNvSpPr/>
            <p:nvPr/>
          </p:nvSpPr>
          <p:spPr>
            <a:xfrm rot="1800000">
              <a:off x="4365023" y="4126078"/>
              <a:ext cx="1601401" cy="1388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lnTo>
                    <a:pt x="5345" y="0"/>
                  </a:lnTo>
                  <a:lnTo>
                    <a:pt x="16255" y="0"/>
                  </a:lnTo>
                  <a:lnTo>
                    <a:pt x="21600" y="10800"/>
                  </a:lnTo>
                  <a:lnTo>
                    <a:pt x="16255" y="21600"/>
                  </a:lnTo>
                  <a:lnTo>
                    <a:pt x="5345" y="21600"/>
                  </a:lnTo>
                  <a:close/>
                </a:path>
              </a:pathLst>
            </a:custGeom>
            <a:solidFill>
              <a:srgbClr val="FFFFFF">
                <a:alpha val="0"/>
              </a:srgbClr>
            </a:solidFill>
            <a:ln w="12700" cap="flat">
              <a:solidFill>
                <a:srgbClr val="FFFFFF">
                  <a:alpha val="12000"/>
                </a:srgb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33" name="Shape 233"/>
            <p:cNvSpPr/>
            <p:nvPr/>
          </p:nvSpPr>
          <p:spPr>
            <a:xfrm rot="1800000">
              <a:off x="4374549" y="1592426"/>
              <a:ext cx="1601401" cy="1388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lnTo>
                    <a:pt x="5345" y="0"/>
                  </a:lnTo>
                  <a:lnTo>
                    <a:pt x="16255" y="0"/>
                  </a:lnTo>
                  <a:lnTo>
                    <a:pt x="21600" y="10800"/>
                  </a:lnTo>
                  <a:lnTo>
                    <a:pt x="16255" y="21600"/>
                  </a:lnTo>
                  <a:lnTo>
                    <a:pt x="5345" y="21600"/>
                  </a:lnTo>
                  <a:close/>
                </a:path>
              </a:pathLst>
            </a:custGeom>
            <a:solidFill>
              <a:srgbClr val="FFFFFF">
                <a:alpha val="7000"/>
              </a:srgbClr>
            </a:solidFill>
            <a:ln w="12700" cap="flat">
              <a:solidFill>
                <a:srgbClr val="FFFFFF">
                  <a:alpha val="8000"/>
                </a:srgb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34" name="Shape 234"/>
            <p:cNvSpPr/>
            <p:nvPr/>
          </p:nvSpPr>
          <p:spPr>
            <a:xfrm rot="1800000">
              <a:off x="3622073" y="325602"/>
              <a:ext cx="1601401" cy="1388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lnTo>
                    <a:pt x="5345" y="0"/>
                  </a:lnTo>
                  <a:lnTo>
                    <a:pt x="16255" y="0"/>
                  </a:lnTo>
                  <a:lnTo>
                    <a:pt x="21600" y="10800"/>
                  </a:lnTo>
                  <a:lnTo>
                    <a:pt x="16255" y="21600"/>
                  </a:lnTo>
                  <a:lnTo>
                    <a:pt x="5345" y="21600"/>
                  </a:lnTo>
                  <a:close/>
                </a:path>
              </a:pathLst>
            </a:custGeom>
            <a:solidFill>
              <a:srgbClr val="FFFFFF">
                <a:alpha val="4000"/>
              </a:srgbClr>
            </a:solidFill>
            <a:ln w="12700" cap="flat">
              <a:solidFill>
                <a:srgbClr val="FFFFFF">
                  <a:alpha val="8000"/>
                </a:srgb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35" name="Shape 235"/>
            <p:cNvSpPr/>
            <p:nvPr/>
          </p:nvSpPr>
          <p:spPr>
            <a:xfrm rot="1800000">
              <a:off x="5107972" y="5383378"/>
              <a:ext cx="1601401" cy="1388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lnTo>
                    <a:pt x="5345" y="0"/>
                  </a:lnTo>
                  <a:lnTo>
                    <a:pt x="16255" y="0"/>
                  </a:lnTo>
                  <a:lnTo>
                    <a:pt x="21600" y="10800"/>
                  </a:lnTo>
                  <a:lnTo>
                    <a:pt x="16255" y="21600"/>
                  </a:lnTo>
                  <a:lnTo>
                    <a:pt x="5345" y="21600"/>
                  </a:lnTo>
                  <a:close/>
                </a:path>
              </a:pathLst>
            </a:custGeom>
            <a:solidFill>
              <a:srgbClr val="FFFFFF">
                <a:alpha val="6000"/>
              </a:srgbClr>
            </a:solidFill>
            <a:ln w="12700" cap="flat">
              <a:solidFill>
                <a:srgbClr val="FFFFFF">
                  <a:alpha val="12000"/>
                </a:srgb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36" name="Shape 236"/>
            <p:cNvSpPr/>
            <p:nvPr/>
          </p:nvSpPr>
          <p:spPr>
            <a:xfrm rot="1800000">
              <a:off x="262554" y="4201528"/>
              <a:ext cx="1261500" cy="1388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635"/>
                  </a:moveTo>
                  <a:lnTo>
                    <a:pt x="965" y="0"/>
                  </a:lnTo>
                  <a:lnTo>
                    <a:pt x="14815" y="0"/>
                  </a:lnTo>
                  <a:lnTo>
                    <a:pt x="21600" y="10800"/>
                  </a:lnTo>
                  <a:lnTo>
                    <a:pt x="14815" y="21600"/>
                  </a:lnTo>
                  <a:lnTo>
                    <a:pt x="12749" y="21595"/>
                  </a:lnTo>
                  <a:lnTo>
                    <a:pt x="0" y="1635"/>
                  </a:lnTo>
                  <a:close/>
                </a:path>
              </a:pathLst>
            </a:custGeom>
            <a:solidFill>
              <a:srgbClr val="FFFFFF">
                <a:alpha val="10000"/>
              </a:srgbClr>
            </a:solidFill>
            <a:ln w="12700" cap="flat">
              <a:solidFill>
                <a:srgbClr val="FFFFFF">
                  <a:alpha val="12000"/>
                </a:srgb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37" name="Shape 237"/>
            <p:cNvSpPr/>
            <p:nvPr/>
          </p:nvSpPr>
          <p:spPr>
            <a:xfrm rot="1800000">
              <a:off x="669323" y="5402429"/>
              <a:ext cx="1601401" cy="1388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lnTo>
                    <a:pt x="5345" y="0"/>
                  </a:lnTo>
                  <a:lnTo>
                    <a:pt x="16255" y="0"/>
                  </a:lnTo>
                  <a:lnTo>
                    <a:pt x="21600" y="10800"/>
                  </a:lnTo>
                  <a:lnTo>
                    <a:pt x="16255" y="21600"/>
                  </a:lnTo>
                  <a:lnTo>
                    <a:pt x="5345" y="21600"/>
                  </a:lnTo>
                  <a:close/>
                </a:path>
              </a:pathLst>
            </a:custGeom>
            <a:solidFill>
              <a:srgbClr val="FFFFFF">
                <a:alpha val="0"/>
              </a:srgbClr>
            </a:solidFill>
            <a:ln w="12700" cap="flat">
              <a:solidFill>
                <a:srgbClr val="FFFFFF">
                  <a:alpha val="12000"/>
                </a:srgb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38" name="Shape 238"/>
            <p:cNvSpPr/>
            <p:nvPr/>
          </p:nvSpPr>
          <p:spPr>
            <a:xfrm rot="1800000">
              <a:off x="697899" y="2849727"/>
              <a:ext cx="1601401" cy="1388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lnTo>
                    <a:pt x="5345" y="0"/>
                  </a:lnTo>
                  <a:lnTo>
                    <a:pt x="16255" y="0"/>
                  </a:lnTo>
                  <a:lnTo>
                    <a:pt x="21600" y="10800"/>
                  </a:lnTo>
                  <a:lnTo>
                    <a:pt x="16255" y="21600"/>
                  </a:lnTo>
                  <a:lnTo>
                    <a:pt x="5345" y="21600"/>
                  </a:lnTo>
                  <a:close/>
                </a:path>
              </a:pathLst>
            </a:custGeom>
            <a:solidFill>
              <a:srgbClr val="FFFFFF">
                <a:alpha val="7000"/>
              </a:srgbClr>
            </a:solidFill>
            <a:ln w="12700" cap="flat">
              <a:solidFill>
                <a:srgbClr val="FFFFFF">
                  <a:alpha val="8000"/>
                </a:srgb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39" name="Shape 239"/>
            <p:cNvSpPr/>
            <p:nvPr/>
          </p:nvSpPr>
          <p:spPr>
            <a:xfrm rot="1800000">
              <a:off x="1421798" y="4126077"/>
              <a:ext cx="1601401" cy="1388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lnTo>
                    <a:pt x="5345" y="0"/>
                  </a:lnTo>
                  <a:lnTo>
                    <a:pt x="16255" y="0"/>
                  </a:lnTo>
                  <a:lnTo>
                    <a:pt x="21600" y="10800"/>
                  </a:lnTo>
                  <a:lnTo>
                    <a:pt x="16255" y="21600"/>
                  </a:lnTo>
                  <a:lnTo>
                    <a:pt x="5345" y="21600"/>
                  </a:lnTo>
                  <a:close/>
                </a:path>
              </a:pathLst>
            </a:custGeom>
            <a:solidFill>
              <a:srgbClr val="FFFFFF">
                <a:alpha val="0"/>
              </a:srgbClr>
            </a:solidFill>
            <a:ln w="12700" cap="flat">
              <a:solidFill>
                <a:srgbClr val="FFFFFF">
                  <a:alpha val="12000"/>
                </a:srgb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40" name="Shape 240"/>
            <p:cNvSpPr/>
            <p:nvPr/>
          </p:nvSpPr>
          <p:spPr>
            <a:xfrm rot="1800000">
              <a:off x="2155223" y="5411953"/>
              <a:ext cx="1601401" cy="1388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lnTo>
                    <a:pt x="5345" y="0"/>
                  </a:lnTo>
                  <a:lnTo>
                    <a:pt x="16255" y="0"/>
                  </a:lnTo>
                  <a:lnTo>
                    <a:pt x="21600" y="10800"/>
                  </a:lnTo>
                  <a:lnTo>
                    <a:pt x="16255" y="21600"/>
                  </a:lnTo>
                  <a:lnTo>
                    <a:pt x="5345" y="21600"/>
                  </a:lnTo>
                  <a:close/>
                </a:path>
              </a:pathLst>
            </a:custGeom>
            <a:solidFill>
              <a:srgbClr val="FFFFFF">
                <a:alpha val="0"/>
              </a:srgbClr>
            </a:solidFill>
            <a:ln w="12700" cap="flat">
              <a:solidFill>
                <a:srgbClr val="FFFFFF">
                  <a:alpha val="12000"/>
                </a:srgb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41" name="Shape 241"/>
            <p:cNvSpPr/>
            <p:nvPr/>
          </p:nvSpPr>
          <p:spPr>
            <a:xfrm rot="1800000">
              <a:off x="2174274" y="2859251"/>
              <a:ext cx="1601401" cy="1388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lnTo>
                    <a:pt x="5345" y="0"/>
                  </a:lnTo>
                  <a:lnTo>
                    <a:pt x="16255" y="0"/>
                  </a:lnTo>
                  <a:lnTo>
                    <a:pt x="21600" y="10800"/>
                  </a:lnTo>
                  <a:lnTo>
                    <a:pt x="16255" y="21600"/>
                  </a:lnTo>
                  <a:lnTo>
                    <a:pt x="5345" y="21600"/>
                  </a:lnTo>
                  <a:close/>
                </a:path>
              </a:pathLst>
            </a:custGeom>
            <a:solidFill>
              <a:srgbClr val="FFFFFF">
                <a:alpha val="7000"/>
              </a:srgbClr>
            </a:solidFill>
            <a:ln w="12700" cap="flat">
              <a:solidFill>
                <a:srgbClr val="FFFFFF">
                  <a:alpha val="8000"/>
                </a:srgb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42" name="Shape 242"/>
            <p:cNvSpPr/>
            <p:nvPr/>
          </p:nvSpPr>
          <p:spPr>
            <a:xfrm rot="1800000">
              <a:off x="1440848" y="1563852"/>
              <a:ext cx="1601401" cy="1388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lnTo>
                    <a:pt x="5345" y="0"/>
                  </a:lnTo>
                  <a:lnTo>
                    <a:pt x="16255" y="0"/>
                  </a:lnTo>
                  <a:lnTo>
                    <a:pt x="21600" y="10800"/>
                  </a:lnTo>
                  <a:lnTo>
                    <a:pt x="16255" y="21600"/>
                  </a:lnTo>
                  <a:lnTo>
                    <a:pt x="5345" y="21600"/>
                  </a:lnTo>
                  <a:close/>
                </a:path>
              </a:pathLst>
            </a:custGeom>
            <a:solidFill>
              <a:srgbClr val="FFFFFF">
                <a:alpha val="0"/>
              </a:srgbClr>
            </a:solidFill>
            <a:ln w="12700" cap="flat">
              <a:solidFill>
                <a:srgbClr val="FFFFFF">
                  <a:alpha val="12000"/>
                </a:srgb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43" name="Shape 243"/>
            <p:cNvSpPr/>
            <p:nvPr/>
          </p:nvSpPr>
          <p:spPr>
            <a:xfrm rot="1800000">
              <a:off x="7451124" y="4145128"/>
              <a:ext cx="1601401" cy="1388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lnTo>
                    <a:pt x="5345" y="0"/>
                  </a:lnTo>
                  <a:lnTo>
                    <a:pt x="16255" y="0"/>
                  </a:lnTo>
                  <a:lnTo>
                    <a:pt x="21600" y="10800"/>
                  </a:lnTo>
                  <a:lnTo>
                    <a:pt x="16255" y="21600"/>
                  </a:lnTo>
                  <a:lnTo>
                    <a:pt x="5345" y="21600"/>
                  </a:lnTo>
                  <a:close/>
                </a:path>
              </a:pathLst>
            </a:custGeom>
            <a:solidFill>
              <a:srgbClr val="FFFFFF">
                <a:alpha val="10000"/>
              </a:srgbClr>
            </a:solidFill>
            <a:ln w="12700" cap="flat">
              <a:solidFill>
                <a:srgbClr val="FFFFFF">
                  <a:alpha val="12000"/>
                </a:srgb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44" name="Shape 244"/>
            <p:cNvSpPr/>
            <p:nvPr/>
          </p:nvSpPr>
          <p:spPr>
            <a:xfrm rot="1800000">
              <a:off x="8194074" y="5421479"/>
              <a:ext cx="1601401" cy="1388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lnTo>
                    <a:pt x="5345" y="0"/>
                  </a:lnTo>
                  <a:lnTo>
                    <a:pt x="16255" y="0"/>
                  </a:lnTo>
                  <a:lnTo>
                    <a:pt x="21600" y="10800"/>
                  </a:lnTo>
                  <a:lnTo>
                    <a:pt x="16255" y="21600"/>
                  </a:lnTo>
                  <a:lnTo>
                    <a:pt x="5345" y="21600"/>
                  </a:lnTo>
                  <a:close/>
                </a:path>
              </a:pathLst>
            </a:custGeom>
            <a:solidFill>
              <a:srgbClr val="FFFFFF">
                <a:alpha val="0"/>
              </a:srgbClr>
            </a:solidFill>
            <a:ln w="12700" cap="flat">
              <a:solidFill>
                <a:srgbClr val="FFFFFF">
                  <a:alpha val="12000"/>
                </a:srgb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45" name="Shape 245"/>
            <p:cNvSpPr/>
            <p:nvPr/>
          </p:nvSpPr>
          <p:spPr>
            <a:xfrm rot="1800000">
              <a:off x="8194075" y="2868777"/>
              <a:ext cx="1601401" cy="1388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lnTo>
                    <a:pt x="5345" y="0"/>
                  </a:lnTo>
                  <a:lnTo>
                    <a:pt x="16255" y="0"/>
                  </a:lnTo>
                  <a:lnTo>
                    <a:pt x="21600" y="10800"/>
                  </a:lnTo>
                  <a:lnTo>
                    <a:pt x="16255" y="21600"/>
                  </a:lnTo>
                  <a:lnTo>
                    <a:pt x="5345" y="21600"/>
                  </a:lnTo>
                  <a:close/>
                </a:path>
              </a:pathLst>
            </a:custGeom>
            <a:solidFill>
              <a:srgbClr val="FFFFFF">
                <a:alpha val="7000"/>
              </a:srgbClr>
            </a:solidFill>
            <a:ln w="12700" cap="flat">
              <a:solidFill>
                <a:srgbClr val="FFFFFF">
                  <a:alpha val="8000"/>
                </a:srgb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46" name="Shape 246"/>
            <p:cNvSpPr/>
            <p:nvPr/>
          </p:nvSpPr>
          <p:spPr>
            <a:xfrm rot="1800000">
              <a:off x="8951479" y="4055628"/>
              <a:ext cx="1243408" cy="1388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lnTo>
                    <a:pt x="6884" y="0"/>
                  </a:lnTo>
                  <a:lnTo>
                    <a:pt x="8235" y="62"/>
                  </a:lnTo>
                  <a:lnTo>
                    <a:pt x="21600" y="20631"/>
                  </a:lnTo>
                  <a:lnTo>
                    <a:pt x="20935" y="21600"/>
                  </a:lnTo>
                  <a:lnTo>
                    <a:pt x="6884" y="21600"/>
                  </a:lnTo>
                  <a:lnTo>
                    <a:pt x="0" y="10800"/>
                  </a:lnTo>
                  <a:close/>
                </a:path>
              </a:pathLst>
            </a:custGeom>
            <a:solidFill>
              <a:srgbClr val="FFFFFF">
                <a:alpha val="4000"/>
              </a:srgbClr>
            </a:solidFill>
            <a:ln w="12700" cap="flat">
              <a:solidFill>
                <a:srgbClr val="FFFFFF">
                  <a:alpha val="12000"/>
                </a:srgb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47" name="Shape 247"/>
            <p:cNvSpPr/>
            <p:nvPr/>
          </p:nvSpPr>
          <p:spPr>
            <a:xfrm rot="1800000">
              <a:off x="8951729" y="1511523"/>
              <a:ext cx="1241872" cy="13888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5"/>
                  </a:moveTo>
                  <a:lnTo>
                    <a:pt x="6892" y="9"/>
                  </a:lnTo>
                  <a:lnTo>
                    <a:pt x="8384" y="0"/>
                  </a:lnTo>
                  <a:lnTo>
                    <a:pt x="21600" y="20590"/>
                  </a:lnTo>
                  <a:lnTo>
                    <a:pt x="20961" y="21600"/>
                  </a:lnTo>
                  <a:lnTo>
                    <a:pt x="6892" y="21600"/>
                  </a:lnTo>
                  <a:lnTo>
                    <a:pt x="0" y="10805"/>
                  </a:lnTo>
                  <a:close/>
                </a:path>
              </a:pathLst>
            </a:custGeom>
            <a:solidFill>
              <a:srgbClr val="FFFFFF">
                <a:alpha val="0"/>
              </a:srgbClr>
            </a:solidFill>
            <a:ln w="12700" cap="flat">
              <a:solidFill>
                <a:srgbClr val="FFFFFF">
                  <a:alpha val="12000"/>
                </a:srgb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249" name="Shape 249"/>
          <p:cNvSpPr/>
          <p:nvPr/>
        </p:nvSpPr>
        <p:spPr>
          <a:xfrm>
            <a:off x="4561242" y="-21512"/>
            <a:ext cx="3679117" cy="6271842"/>
          </a:xfrm>
          <a:prstGeom prst="rect">
            <a:avLst/>
          </a:prstGeom>
          <a:solidFill>
            <a:srgbClr val="F5F5F5"/>
          </a:solidFill>
          <a:ln w="15875">
            <a:solidFill>
              <a:srgbClr val="74A510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50" name="Shape 250"/>
          <p:cNvSpPr/>
          <p:nvPr/>
        </p:nvSpPr>
        <p:spPr>
          <a:xfrm>
            <a:off x="4649096" y="-21511"/>
            <a:ext cx="3505201" cy="623940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51" name="Shape 251"/>
          <p:cNvSpPr/>
          <p:nvPr/>
        </p:nvSpPr>
        <p:spPr>
          <a:xfrm>
            <a:off x="905570" y="601882"/>
            <a:ext cx="3562258" cy="5648447"/>
          </a:xfrm>
          <a:prstGeom prst="rect">
            <a:avLst/>
          </a:prstGeom>
          <a:solidFill>
            <a:srgbClr val="FFFFFF"/>
          </a:solidFill>
          <a:ln w="3175">
            <a:solidFill>
              <a:srgbClr val="1F1F17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52" name="Shape 252"/>
          <p:cNvSpPr/>
          <p:nvPr/>
        </p:nvSpPr>
        <p:spPr>
          <a:xfrm>
            <a:off x="4650888" y="6088284"/>
            <a:ext cx="3505201" cy="81741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53" name="Shape 253"/>
          <p:cNvSpPr>
            <a:spLocks noGrp="1"/>
          </p:cNvSpPr>
          <p:nvPr>
            <p:ph type="title"/>
          </p:nvPr>
        </p:nvSpPr>
        <p:spPr>
          <a:xfrm>
            <a:off x="4734423" y="2660904"/>
            <a:ext cx="3300985" cy="14630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>
            <a:lvl1pPr>
              <a:defRPr sz="2800"/>
            </a:lvl1pPr>
          </a:lstStyle>
          <a:p>
            <a:r>
              <a:t>Click to edit Master title style</a:t>
            </a:r>
          </a:p>
        </p:txBody>
      </p:sp>
      <p:sp>
        <p:nvSpPr>
          <p:cNvPr id="254" name="Shape 254"/>
          <p:cNvSpPr>
            <a:spLocks noGrp="1"/>
          </p:cNvSpPr>
          <p:nvPr>
            <p:ph type="pic" sz="half" idx="13"/>
          </p:nvPr>
        </p:nvSpPr>
        <p:spPr>
          <a:xfrm>
            <a:off x="1005208" y="693795"/>
            <a:ext cx="3359623" cy="5468112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255" name="Shape 255"/>
          <p:cNvSpPr>
            <a:spLocks noGrp="1"/>
          </p:cNvSpPr>
          <p:nvPr>
            <p:ph type="body" sz="quarter" idx="1"/>
          </p:nvPr>
        </p:nvSpPr>
        <p:spPr>
          <a:xfrm>
            <a:off x="4734629" y="4133088"/>
            <a:ext cx="3300574" cy="151956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>
            <a:lvl1pPr marL="0" indent="0">
              <a:spcBef>
                <a:spcPts val="300"/>
              </a:spcBef>
              <a:buClrTx/>
              <a:buSzTx/>
              <a:buFontTx/>
              <a:buNone/>
              <a:defRPr sz="1600">
                <a:solidFill>
                  <a:srgbClr val="424242"/>
                </a:solidFill>
              </a:defRPr>
            </a:lvl1pPr>
          </a:lstStyle>
          <a:p>
            <a:r>
              <a:t>Click to edit Master text styles</a:t>
            </a:r>
          </a:p>
        </p:txBody>
      </p:sp>
      <p:sp>
        <p:nvSpPr>
          <p:cNvPr id="256" name="Shape 25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2F35F"/>
            </a:gs>
            <a:gs pos="62000">
              <a:srgbClr val="92BC40"/>
            </a:gs>
            <a:gs pos="100000">
              <a:srgbClr val="7FA23E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Group 40"/>
          <p:cNvGrpSpPr/>
          <p:nvPr/>
        </p:nvGrpSpPr>
        <p:grpSpPr>
          <a:xfrm>
            <a:off x="-567355" y="0"/>
            <a:ext cx="10458654" cy="7117071"/>
            <a:chOff x="0" y="0"/>
            <a:chExt cx="10458653" cy="7117070"/>
          </a:xfrm>
        </p:grpSpPr>
        <p:grpSp>
          <p:nvGrpSpPr>
            <p:cNvPr id="17" name="Group 17"/>
            <p:cNvGrpSpPr/>
            <p:nvPr/>
          </p:nvGrpSpPr>
          <p:grpSpPr>
            <a:xfrm>
              <a:off x="644958" y="0"/>
              <a:ext cx="9144001" cy="6858000"/>
              <a:chOff x="0" y="0"/>
              <a:chExt cx="9144000" cy="6858000"/>
            </a:xfrm>
          </p:grpSpPr>
          <p:grpSp>
            <p:nvGrpSpPr>
              <p:cNvPr id="5" name="Group 5"/>
              <p:cNvGrpSpPr/>
              <p:nvPr/>
            </p:nvGrpSpPr>
            <p:grpSpPr>
              <a:xfrm>
                <a:off x="-1" y="0"/>
                <a:ext cx="2514601" cy="6858000"/>
                <a:chOff x="0" y="0"/>
                <a:chExt cx="2514600" cy="6858000"/>
              </a:xfrm>
            </p:grpSpPr>
            <p:sp>
              <p:nvSpPr>
                <p:cNvPr id="2" name="Shape 2"/>
                <p:cNvSpPr/>
                <p:nvPr/>
              </p:nvSpPr>
              <p:spPr>
                <a:xfrm>
                  <a:off x="914400" y="0"/>
                  <a:ext cx="1600201" cy="6858000"/>
                </a:xfrm>
                <a:prstGeom prst="rect">
                  <a:avLst/>
                </a:prstGeom>
                <a:solidFill>
                  <a:srgbClr val="FFFFFF">
                    <a:alpha val="10000"/>
                  </a:srgb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3" name="Shape 3"/>
                <p:cNvSpPr/>
                <p:nvPr/>
              </p:nvSpPr>
              <p:spPr>
                <a:xfrm>
                  <a:off x="-1" y="0"/>
                  <a:ext cx="457201" cy="6858000"/>
                </a:xfrm>
                <a:prstGeom prst="rect">
                  <a:avLst/>
                </a:prstGeom>
                <a:solidFill>
                  <a:srgbClr val="FFFFFF">
                    <a:alpha val="10000"/>
                  </a:srgb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4" name="Shape 4"/>
                <p:cNvSpPr/>
                <p:nvPr/>
              </p:nvSpPr>
              <p:spPr>
                <a:xfrm>
                  <a:off x="228599" y="0"/>
                  <a:ext cx="762001" cy="6858000"/>
                </a:xfrm>
                <a:prstGeom prst="rect">
                  <a:avLst/>
                </a:prstGeom>
                <a:solidFill>
                  <a:srgbClr val="FFFFFF">
                    <a:alpha val="10000"/>
                  </a:srgb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</p:grpSp>
          <p:grpSp>
            <p:nvGrpSpPr>
              <p:cNvPr id="9" name="Group 9"/>
              <p:cNvGrpSpPr/>
              <p:nvPr/>
            </p:nvGrpSpPr>
            <p:grpSpPr>
              <a:xfrm>
                <a:off x="422909" y="0"/>
                <a:ext cx="2514601" cy="6858000"/>
                <a:chOff x="0" y="0"/>
                <a:chExt cx="2514600" cy="6858000"/>
              </a:xfrm>
            </p:grpSpPr>
            <p:sp>
              <p:nvSpPr>
                <p:cNvPr id="6" name="Shape 6"/>
                <p:cNvSpPr/>
                <p:nvPr/>
              </p:nvSpPr>
              <p:spPr>
                <a:xfrm>
                  <a:off x="914400" y="0"/>
                  <a:ext cx="1600201" cy="6858000"/>
                </a:xfrm>
                <a:prstGeom prst="rect">
                  <a:avLst/>
                </a:prstGeom>
                <a:solidFill>
                  <a:srgbClr val="FFFFFF">
                    <a:alpha val="10000"/>
                  </a:srgb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7" name="Shape 7"/>
                <p:cNvSpPr/>
                <p:nvPr/>
              </p:nvSpPr>
              <p:spPr>
                <a:xfrm>
                  <a:off x="-1" y="0"/>
                  <a:ext cx="457201" cy="6858000"/>
                </a:xfrm>
                <a:prstGeom prst="rect">
                  <a:avLst/>
                </a:prstGeom>
                <a:solidFill>
                  <a:srgbClr val="FFFFFF">
                    <a:alpha val="10000"/>
                  </a:srgb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8" name="Shape 8"/>
                <p:cNvSpPr/>
                <p:nvPr/>
              </p:nvSpPr>
              <p:spPr>
                <a:xfrm>
                  <a:off x="228599" y="0"/>
                  <a:ext cx="762001" cy="6858000"/>
                </a:xfrm>
                <a:prstGeom prst="rect">
                  <a:avLst/>
                </a:prstGeom>
                <a:solidFill>
                  <a:srgbClr val="FFFFFF">
                    <a:alpha val="10000"/>
                  </a:srgb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</p:grpSp>
          <p:grpSp>
            <p:nvGrpSpPr>
              <p:cNvPr id="13" name="Group 13"/>
              <p:cNvGrpSpPr/>
              <p:nvPr/>
            </p:nvGrpSpPr>
            <p:grpSpPr>
              <a:xfrm>
                <a:off x="6629399" y="0"/>
                <a:ext cx="2514602" cy="6858000"/>
                <a:chOff x="0" y="0"/>
                <a:chExt cx="2514600" cy="6858000"/>
              </a:xfrm>
            </p:grpSpPr>
            <p:sp>
              <p:nvSpPr>
                <p:cNvPr id="10" name="Shape 10"/>
                <p:cNvSpPr/>
                <p:nvPr/>
              </p:nvSpPr>
              <p:spPr>
                <a:xfrm rot="10800000">
                  <a:off x="0" y="0"/>
                  <a:ext cx="1600201" cy="6858000"/>
                </a:xfrm>
                <a:prstGeom prst="rect">
                  <a:avLst/>
                </a:prstGeom>
                <a:solidFill>
                  <a:srgbClr val="FFFFFF">
                    <a:alpha val="10000"/>
                  </a:srgb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11" name="Shape 11"/>
                <p:cNvSpPr/>
                <p:nvPr/>
              </p:nvSpPr>
              <p:spPr>
                <a:xfrm rot="10800000">
                  <a:off x="2057400" y="0"/>
                  <a:ext cx="457201" cy="6858000"/>
                </a:xfrm>
                <a:prstGeom prst="rect">
                  <a:avLst/>
                </a:prstGeom>
                <a:solidFill>
                  <a:srgbClr val="FFFFFF">
                    <a:alpha val="10000"/>
                  </a:srgb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12" name="Shape 12"/>
                <p:cNvSpPr/>
                <p:nvPr/>
              </p:nvSpPr>
              <p:spPr>
                <a:xfrm rot="10800000">
                  <a:off x="1524000" y="0"/>
                  <a:ext cx="762001" cy="6858000"/>
                </a:xfrm>
                <a:prstGeom prst="rect">
                  <a:avLst/>
                </a:prstGeom>
                <a:solidFill>
                  <a:srgbClr val="FFFFFF">
                    <a:alpha val="10000"/>
                  </a:srgb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</p:grpSp>
          <p:sp>
            <p:nvSpPr>
              <p:cNvPr id="14" name="Shape 14"/>
              <p:cNvSpPr/>
              <p:nvPr/>
            </p:nvSpPr>
            <p:spPr>
              <a:xfrm>
                <a:off x="3810000" y="0"/>
                <a:ext cx="2819401" cy="6858000"/>
              </a:xfrm>
              <a:prstGeom prst="rect">
                <a:avLst/>
              </a:prstGeom>
              <a:solidFill>
                <a:srgbClr val="FFFFFF">
                  <a:alpha val="100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5" name="Shape 15"/>
              <p:cNvSpPr/>
              <p:nvPr/>
            </p:nvSpPr>
            <p:spPr>
              <a:xfrm>
                <a:off x="2895599" y="0"/>
                <a:ext cx="457201" cy="6858000"/>
              </a:xfrm>
              <a:prstGeom prst="rect">
                <a:avLst/>
              </a:prstGeom>
              <a:solidFill>
                <a:srgbClr val="FFFFFF">
                  <a:alpha val="100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6" name="Shape 16"/>
              <p:cNvSpPr/>
              <p:nvPr/>
            </p:nvSpPr>
            <p:spPr>
              <a:xfrm>
                <a:off x="3124199" y="0"/>
                <a:ext cx="762001" cy="6858000"/>
              </a:xfrm>
              <a:prstGeom prst="rect">
                <a:avLst/>
              </a:prstGeom>
              <a:solidFill>
                <a:srgbClr val="FFFFFF">
                  <a:alpha val="100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</p:grpSp>
        <p:sp>
          <p:nvSpPr>
            <p:cNvPr id="18" name="Shape 18"/>
            <p:cNvSpPr/>
            <p:nvPr/>
          </p:nvSpPr>
          <p:spPr>
            <a:xfrm>
              <a:off x="633083" y="5035138"/>
              <a:ext cx="9144001" cy="11664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1" extrusionOk="0">
                  <a:moveTo>
                    <a:pt x="0" y="20509"/>
                  </a:moveTo>
                  <a:cubicBezTo>
                    <a:pt x="1166" y="21055"/>
                    <a:pt x="2333" y="21600"/>
                    <a:pt x="3955" y="21382"/>
                  </a:cubicBezTo>
                  <a:cubicBezTo>
                    <a:pt x="5578" y="21164"/>
                    <a:pt x="7569" y="20909"/>
                    <a:pt x="9734" y="19200"/>
                  </a:cubicBezTo>
                  <a:cubicBezTo>
                    <a:pt x="11899" y="17491"/>
                    <a:pt x="14966" y="14327"/>
                    <a:pt x="16943" y="11127"/>
                  </a:cubicBezTo>
                  <a:cubicBezTo>
                    <a:pt x="18921" y="7927"/>
                    <a:pt x="20945" y="2836"/>
                    <a:pt x="21600" y="0"/>
                  </a:cubicBezTo>
                </a:path>
              </a:pathLst>
            </a:custGeom>
            <a:noFill/>
            <a:ln w="6350" cap="flat">
              <a:solidFill>
                <a:srgbClr val="FFFFFF">
                  <a:alpha val="20000"/>
                </a:srgb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/>
              <a:endParaRPr/>
            </a:p>
          </p:txBody>
        </p:sp>
        <p:sp>
          <p:nvSpPr>
            <p:cNvPr id="19" name="Shape 19"/>
            <p:cNvSpPr/>
            <p:nvPr/>
          </p:nvSpPr>
          <p:spPr>
            <a:xfrm>
              <a:off x="633083" y="3486882"/>
              <a:ext cx="9144001" cy="871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2" extrusionOk="0">
                  <a:moveTo>
                    <a:pt x="0" y="21132"/>
                  </a:moveTo>
                  <a:cubicBezTo>
                    <a:pt x="622" y="17748"/>
                    <a:pt x="1244" y="14364"/>
                    <a:pt x="2469" y="11052"/>
                  </a:cubicBezTo>
                  <a:cubicBezTo>
                    <a:pt x="3694" y="7740"/>
                    <a:pt x="5433" y="2892"/>
                    <a:pt x="7350" y="1260"/>
                  </a:cubicBezTo>
                  <a:cubicBezTo>
                    <a:pt x="9266" y="-372"/>
                    <a:pt x="11595" y="-468"/>
                    <a:pt x="13970" y="1260"/>
                  </a:cubicBezTo>
                  <a:cubicBezTo>
                    <a:pt x="16345" y="2988"/>
                    <a:pt x="20305" y="9900"/>
                    <a:pt x="21600" y="11628"/>
                  </a:cubicBezTo>
                </a:path>
              </a:pathLst>
            </a:custGeom>
            <a:noFill/>
            <a:ln w="6350" cap="flat">
              <a:solidFill>
                <a:srgbClr val="FFFFFF">
                  <a:alpha val="20000"/>
                </a:srgb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/>
              <a:endParaRPr/>
            </a:p>
          </p:txBody>
        </p:sp>
        <p:sp>
          <p:nvSpPr>
            <p:cNvPr id="20" name="Shape 20"/>
            <p:cNvSpPr/>
            <p:nvPr/>
          </p:nvSpPr>
          <p:spPr>
            <a:xfrm>
              <a:off x="621207" y="5640779"/>
              <a:ext cx="3004458" cy="1211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7933" y="8947"/>
                    <a:pt x="15866" y="17894"/>
                    <a:pt x="21600" y="21600"/>
                  </a:cubicBezTo>
                </a:path>
              </a:pathLst>
            </a:custGeom>
            <a:noFill/>
            <a:ln w="6350" cap="flat">
              <a:solidFill>
                <a:srgbClr val="FFFFFF">
                  <a:alpha val="20000"/>
                </a:srgb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/>
              <a:endParaRPr/>
            </a:p>
          </p:txBody>
        </p:sp>
        <p:sp>
          <p:nvSpPr>
            <p:cNvPr id="21" name="Shape 21"/>
            <p:cNvSpPr/>
            <p:nvPr/>
          </p:nvSpPr>
          <p:spPr>
            <a:xfrm>
              <a:off x="633083" y="5284519"/>
              <a:ext cx="9144001" cy="14673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8" extrusionOk="0">
                  <a:moveTo>
                    <a:pt x="0" y="0"/>
                  </a:moveTo>
                  <a:cubicBezTo>
                    <a:pt x="676" y="1460"/>
                    <a:pt x="1351" y="2920"/>
                    <a:pt x="2609" y="5031"/>
                  </a:cubicBezTo>
                  <a:cubicBezTo>
                    <a:pt x="3866" y="7142"/>
                    <a:pt x="5746" y="10381"/>
                    <a:pt x="7546" y="12665"/>
                  </a:cubicBezTo>
                  <a:cubicBezTo>
                    <a:pt x="9346" y="14949"/>
                    <a:pt x="11623" y="17320"/>
                    <a:pt x="13409" y="18737"/>
                  </a:cubicBezTo>
                  <a:cubicBezTo>
                    <a:pt x="15195" y="20154"/>
                    <a:pt x="17121" y="20733"/>
                    <a:pt x="18262" y="21166"/>
                  </a:cubicBezTo>
                  <a:cubicBezTo>
                    <a:pt x="19403" y="21600"/>
                    <a:pt x="19697" y="21398"/>
                    <a:pt x="20254" y="21340"/>
                  </a:cubicBezTo>
                  <a:cubicBezTo>
                    <a:pt x="20810" y="21282"/>
                    <a:pt x="21205" y="21051"/>
                    <a:pt x="21600" y="20819"/>
                  </a:cubicBezTo>
                </a:path>
              </a:pathLst>
            </a:custGeom>
            <a:noFill/>
            <a:ln w="6350" cap="flat">
              <a:solidFill>
                <a:srgbClr val="FFFFFF">
                  <a:alpha val="20000"/>
                </a:srgb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/>
              <a:endParaRPr/>
            </a:p>
          </p:txBody>
        </p:sp>
        <p:sp>
          <p:nvSpPr>
            <p:cNvPr id="22" name="Shape 22"/>
            <p:cNvSpPr/>
            <p:nvPr/>
          </p:nvSpPr>
          <p:spPr>
            <a:xfrm>
              <a:off x="2782516" y="5137617"/>
              <a:ext cx="6982692" cy="1714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1" extrusionOk="0">
                  <a:moveTo>
                    <a:pt x="0" y="21531"/>
                  </a:moveTo>
                  <a:cubicBezTo>
                    <a:pt x="502" y="19232"/>
                    <a:pt x="1004" y="16933"/>
                    <a:pt x="1690" y="14820"/>
                  </a:cubicBezTo>
                  <a:cubicBezTo>
                    <a:pt x="2376" y="12707"/>
                    <a:pt x="3324" y="10420"/>
                    <a:pt x="4114" y="8854"/>
                  </a:cubicBezTo>
                  <a:cubicBezTo>
                    <a:pt x="4904" y="7288"/>
                    <a:pt x="5388" y="6592"/>
                    <a:pt x="6429" y="5424"/>
                  </a:cubicBezTo>
                  <a:cubicBezTo>
                    <a:pt x="7469" y="4256"/>
                    <a:pt x="9367" y="2615"/>
                    <a:pt x="10359" y="1845"/>
                  </a:cubicBezTo>
                  <a:cubicBezTo>
                    <a:pt x="11351" y="1074"/>
                    <a:pt x="11504" y="1099"/>
                    <a:pt x="12380" y="801"/>
                  </a:cubicBezTo>
                  <a:cubicBezTo>
                    <a:pt x="13255" y="503"/>
                    <a:pt x="14639" y="180"/>
                    <a:pt x="15612" y="55"/>
                  </a:cubicBezTo>
                  <a:cubicBezTo>
                    <a:pt x="16586" y="-69"/>
                    <a:pt x="18220" y="55"/>
                    <a:pt x="18220" y="55"/>
                  </a:cubicBezTo>
                  <a:lnTo>
                    <a:pt x="20094" y="55"/>
                  </a:lnTo>
                  <a:cubicBezTo>
                    <a:pt x="20614" y="105"/>
                    <a:pt x="21092" y="279"/>
                    <a:pt x="21343" y="354"/>
                  </a:cubicBezTo>
                  <a:cubicBezTo>
                    <a:pt x="21594" y="428"/>
                    <a:pt x="21508" y="403"/>
                    <a:pt x="21600" y="503"/>
                  </a:cubicBezTo>
                </a:path>
              </a:pathLst>
            </a:custGeom>
            <a:noFill/>
            <a:ln w="6350" cap="flat">
              <a:solidFill>
                <a:srgbClr val="FFFFFF">
                  <a:alpha val="20000"/>
                </a:srgb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/>
              <a:endParaRPr/>
            </a:p>
          </p:txBody>
        </p:sp>
        <p:sp>
          <p:nvSpPr>
            <p:cNvPr id="23" name="Shape 23"/>
            <p:cNvSpPr/>
            <p:nvPr/>
          </p:nvSpPr>
          <p:spPr>
            <a:xfrm rot="1800000">
              <a:off x="3641123" y="2859251"/>
              <a:ext cx="1601401" cy="1388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lnTo>
                    <a:pt x="5345" y="0"/>
                  </a:lnTo>
                  <a:lnTo>
                    <a:pt x="16255" y="0"/>
                  </a:lnTo>
                  <a:lnTo>
                    <a:pt x="21600" y="10800"/>
                  </a:lnTo>
                  <a:lnTo>
                    <a:pt x="16255" y="21600"/>
                  </a:lnTo>
                  <a:lnTo>
                    <a:pt x="5345" y="21600"/>
                  </a:lnTo>
                  <a:close/>
                </a:path>
              </a:pathLst>
            </a:custGeom>
            <a:solidFill>
              <a:srgbClr val="FFFFFF">
                <a:alpha val="10000"/>
              </a:srgbClr>
            </a:solidFill>
            <a:ln w="12700" cap="flat">
              <a:solidFill>
                <a:srgbClr val="FFFFFF">
                  <a:alpha val="12000"/>
                </a:srgb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4" name="Shape 24"/>
            <p:cNvSpPr/>
            <p:nvPr/>
          </p:nvSpPr>
          <p:spPr>
            <a:xfrm rot="1800000">
              <a:off x="4365023" y="4126078"/>
              <a:ext cx="1601401" cy="1388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lnTo>
                    <a:pt x="5345" y="0"/>
                  </a:lnTo>
                  <a:lnTo>
                    <a:pt x="16255" y="0"/>
                  </a:lnTo>
                  <a:lnTo>
                    <a:pt x="21600" y="10800"/>
                  </a:lnTo>
                  <a:lnTo>
                    <a:pt x="16255" y="21600"/>
                  </a:lnTo>
                  <a:lnTo>
                    <a:pt x="5345" y="21600"/>
                  </a:lnTo>
                  <a:close/>
                </a:path>
              </a:pathLst>
            </a:custGeom>
            <a:solidFill>
              <a:srgbClr val="FFFFFF">
                <a:alpha val="0"/>
              </a:srgbClr>
            </a:solidFill>
            <a:ln w="12700" cap="flat">
              <a:solidFill>
                <a:srgbClr val="FFFFFF">
                  <a:alpha val="12000"/>
                </a:srgb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5" name="Shape 25"/>
            <p:cNvSpPr/>
            <p:nvPr/>
          </p:nvSpPr>
          <p:spPr>
            <a:xfrm rot="1800000">
              <a:off x="4374549" y="1592426"/>
              <a:ext cx="1601401" cy="1388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lnTo>
                    <a:pt x="5345" y="0"/>
                  </a:lnTo>
                  <a:lnTo>
                    <a:pt x="16255" y="0"/>
                  </a:lnTo>
                  <a:lnTo>
                    <a:pt x="21600" y="10800"/>
                  </a:lnTo>
                  <a:lnTo>
                    <a:pt x="16255" y="21600"/>
                  </a:lnTo>
                  <a:lnTo>
                    <a:pt x="5345" y="21600"/>
                  </a:lnTo>
                  <a:close/>
                </a:path>
              </a:pathLst>
            </a:custGeom>
            <a:solidFill>
              <a:srgbClr val="FFFFFF">
                <a:alpha val="7000"/>
              </a:srgbClr>
            </a:solidFill>
            <a:ln w="12700" cap="flat">
              <a:solidFill>
                <a:srgbClr val="FFFFFF">
                  <a:alpha val="8000"/>
                </a:srgb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6" name="Shape 26"/>
            <p:cNvSpPr/>
            <p:nvPr/>
          </p:nvSpPr>
          <p:spPr>
            <a:xfrm rot="1800000">
              <a:off x="3622073" y="325602"/>
              <a:ext cx="1601401" cy="1388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lnTo>
                    <a:pt x="5345" y="0"/>
                  </a:lnTo>
                  <a:lnTo>
                    <a:pt x="16255" y="0"/>
                  </a:lnTo>
                  <a:lnTo>
                    <a:pt x="21600" y="10800"/>
                  </a:lnTo>
                  <a:lnTo>
                    <a:pt x="16255" y="21600"/>
                  </a:lnTo>
                  <a:lnTo>
                    <a:pt x="5345" y="21600"/>
                  </a:lnTo>
                  <a:close/>
                </a:path>
              </a:pathLst>
            </a:custGeom>
            <a:solidFill>
              <a:srgbClr val="FFFFFF">
                <a:alpha val="4000"/>
              </a:srgbClr>
            </a:solidFill>
            <a:ln w="12700" cap="flat">
              <a:solidFill>
                <a:srgbClr val="FFFFFF">
                  <a:alpha val="8000"/>
                </a:srgb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7" name="Shape 27"/>
            <p:cNvSpPr/>
            <p:nvPr/>
          </p:nvSpPr>
          <p:spPr>
            <a:xfrm rot="1800000">
              <a:off x="5107972" y="5383378"/>
              <a:ext cx="1601401" cy="1388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lnTo>
                    <a:pt x="5345" y="0"/>
                  </a:lnTo>
                  <a:lnTo>
                    <a:pt x="16255" y="0"/>
                  </a:lnTo>
                  <a:lnTo>
                    <a:pt x="21600" y="10800"/>
                  </a:lnTo>
                  <a:lnTo>
                    <a:pt x="16255" y="21600"/>
                  </a:lnTo>
                  <a:lnTo>
                    <a:pt x="5345" y="21600"/>
                  </a:lnTo>
                  <a:close/>
                </a:path>
              </a:pathLst>
            </a:custGeom>
            <a:solidFill>
              <a:srgbClr val="FFFFFF">
                <a:alpha val="6000"/>
              </a:srgbClr>
            </a:solidFill>
            <a:ln w="12700" cap="flat">
              <a:solidFill>
                <a:srgbClr val="FFFFFF">
                  <a:alpha val="12000"/>
                </a:srgb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8" name="Shape 28"/>
            <p:cNvSpPr/>
            <p:nvPr/>
          </p:nvSpPr>
          <p:spPr>
            <a:xfrm rot="1800000">
              <a:off x="262554" y="4201528"/>
              <a:ext cx="1261500" cy="1388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635"/>
                  </a:moveTo>
                  <a:lnTo>
                    <a:pt x="965" y="0"/>
                  </a:lnTo>
                  <a:lnTo>
                    <a:pt x="14815" y="0"/>
                  </a:lnTo>
                  <a:lnTo>
                    <a:pt x="21600" y="10800"/>
                  </a:lnTo>
                  <a:lnTo>
                    <a:pt x="14815" y="21600"/>
                  </a:lnTo>
                  <a:lnTo>
                    <a:pt x="12749" y="21595"/>
                  </a:lnTo>
                  <a:lnTo>
                    <a:pt x="0" y="1635"/>
                  </a:lnTo>
                  <a:close/>
                </a:path>
              </a:pathLst>
            </a:custGeom>
            <a:solidFill>
              <a:srgbClr val="FFFFFF">
                <a:alpha val="10000"/>
              </a:srgbClr>
            </a:solidFill>
            <a:ln w="12700" cap="flat">
              <a:solidFill>
                <a:srgbClr val="FFFFFF">
                  <a:alpha val="12000"/>
                </a:srgb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9" name="Shape 29"/>
            <p:cNvSpPr/>
            <p:nvPr/>
          </p:nvSpPr>
          <p:spPr>
            <a:xfrm rot="1800000">
              <a:off x="669323" y="5402429"/>
              <a:ext cx="1601401" cy="1388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lnTo>
                    <a:pt x="5345" y="0"/>
                  </a:lnTo>
                  <a:lnTo>
                    <a:pt x="16255" y="0"/>
                  </a:lnTo>
                  <a:lnTo>
                    <a:pt x="21600" y="10800"/>
                  </a:lnTo>
                  <a:lnTo>
                    <a:pt x="16255" y="21600"/>
                  </a:lnTo>
                  <a:lnTo>
                    <a:pt x="5345" y="21600"/>
                  </a:lnTo>
                  <a:close/>
                </a:path>
              </a:pathLst>
            </a:custGeom>
            <a:solidFill>
              <a:srgbClr val="FFFFFF">
                <a:alpha val="0"/>
              </a:srgbClr>
            </a:solidFill>
            <a:ln w="12700" cap="flat">
              <a:solidFill>
                <a:srgbClr val="FFFFFF">
                  <a:alpha val="12000"/>
                </a:srgb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0" name="Shape 30"/>
            <p:cNvSpPr/>
            <p:nvPr/>
          </p:nvSpPr>
          <p:spPr>
            <a:xfrm rot="1800000">
              <a:off x="697899" y="2849727"/>
              <a:ext cx="1601401" cy="1388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lnTo>
                    <a:pt x="5345" y="0"/>
                  </a:lnTo>
                  <a:lnTo>
                    <a:pt x="16255" y="0"/>
                  </a:lnTo>
                  <a:lnTo>
                    <a:pt x="21600" y="10800"/>
                  </a:lnTo>
                  <a:lnTo>
                    <a:pt x="16255" y="21600"/>
                  </a:lnTo>
                  <a:lnTo>
                    <a:pt x="5345" y="21600"/>
                  </a:lnTo>
                  <a:close/>
                </a:path>
              </a:pathLst>
            </a:custGeom>
            <a:solidFill>
              <a:srgbClr val="FFFFFF">
                <a:alpha val="7000"/>
              </a:srgbClr>
            </a:solidFill>
            <a:ln w="12700" cap="flat">
              <a:solidFill>
                <a:srgbClr val="FFFFFF">
                  <a:alpha val="8000"/>
                </a:srgb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1" name="Shape 31"/>
            <p:cNvSpPr/>
            <p:nvPr/>
          </p:nvSpPr>
          <p:spPr>
            <a:xfrm rot="1800000">
              <a:off x="1421798" y="4126077"/>
              <a:ext cx="1601401" cy="1388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lnTo>
                    <a:pt x="5345" y="0"/>
                  </a:lnTo>
                  <a:lnTo>
                    <a:pt x="16255" y="0"/>
                  </a:lnTo>
                  <a:lnTo>
                    <a:pt x="21600" y="10800"/>
                  </a:lnTo>
                  <a:lnTo>
                    <a:pt x="16255" y="21600"/>
                  </a:lnTo>
                  <a:lnTo>
                    <a:pt x="5345" y="21600"/>
                  </a:lnTo>
                  <a:close/>
                </a:path>
              </a:pathLst>
            </a:custGeom>
            <a:solidFill>
              <a:srgbClr val="FFFFFF">
                <a:alpha val="0"/>
              </a:srgbClr>
            </a:solidFill>
            <a:ln w="12700" cap="flat">
              <a:solidFill>
                <a:srgbClr val="FFFFFF">
                  <a:alpha val="12000"/>
                </a:srgb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2" name="Shape 32"/>
            <p:cNvSpPr/>
            <p:nvPr/>
          </p:nvSpPr>
          <p:spPr>
            <a:xfrm rot="1800000">
              <a:off x="2155223" y="5411953"/>
              <a:ext cx="1601401" cy="1388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lnTo>
                    <a:pt x="5345" y="0"/>
                  </a:lnTo>
                  <a:lnTo>
                    <a:pt x="16255" y="0"/>
                  </a:lnTo>
                  <a:lnTo>
                    <a:pt x="21600" y="10800"/>
                  </a:lnTo>
                  <a:lnTo>
                    <a:pt x="16255" y="21600"/>
                  </a:lnTo>
                  <a:lnTo>
                    <a:pt x="5345" y="21600"/>
                  </a:lnTo>
                  <a:close/>
                </a:path>
              </a:pathLst>
            </a:custGeom>
            <a:solidFill>
              <a:srgbClr val="FFFFFF">
                <a:alpha val="0"/>
              </a:srgbClr>
            </a:solidFill>
            <a:ln w="12700" cap="flat">
              <a:solidFill>
                <a:srgbClr val="FFFFFF">
                  <a:alpha val="12000"/>
                </a:srgb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3" name="Shape 33"/>
            <p:cNvSpPr/>
            <p:nvPr/>
          </p:nvSpPr>
          <p:spPr>
            <a:xfrm rot="1800000">
              <a:off x="2174274" y="2859251"/>
              <a:ext cx="1601401" cy="1388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lnTo>
                    <a:pt x="5345" y="0"/>
                  </a:lnTo>
                  <a:lnTo>
                    <a:pt x="16255" y="0"/>
                  </a:lnTo>
                  <a:lnTo>
                    <a:pt x="21600" y="10800"/>
                  </a:lnTo>
                  <a:lnTo>
                    <a:pt x="16255" y="21600"/>
                  </a:lnTo>
                  <a:lnTo>
                    <a:pt x="5345" y="21600"/>
                  </a:lnTo>
                  <a:close/>
                </a:path>
              </a:pathLst>
            </a:custGeom>
            <a:solidFill>
              <a:srgbClr val="FFFFFF">
                <a:alpha val="7000"/>
              </a:srgbClr>
            </a:solidFill>
            <a:ln w="12700" cap="flat">
              <a:solidFill>
                <a:srgbClr val="FFFFFF">
                  <a:alpha val="8000"/>
                </a:srgb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4" name="Shape 34"/>
            <p:cNvSpPr/>
            <p:nvPr/>
          </p:nvSpPr>
          <p:spPr>
            <a:xfrm rot="1800000">
              <a:off x="1440848" y="1563852"/>
              <a:ext cx="1601401" cy="1388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lnTo>
                    <a:pt x="5345" y="0"/>
                  </a:lnTo>
                  <a:lnTo>
                    <a:pt x="16255" y="0"/>
                  </a:lnTo>
                  <a:lnTo>
                    <a:pt x="21600" y="10800"/>
                  </a:lnTo>
                  <a:lnTo>
                    <a:pt x="16255" y="21600"/>
                  </a:lnTo>
                  <a:lnTo>
                    <a:pt x="5345" y="21600"/>
                  </a:lnTo>
                  <a:close/>
                </a:path>
              </a:pathLst>
            </a:custGeom>
            <a:solidFill>
              <a:srgbClr val="FFFFFF">
                <a:alpha val="0"/>
              </a:srgbClr>
            </a:solidFill>
            <a:ln w="12700" cap="flat">
              <a:solidFill>
                <a:srgbClr val="FFFFFF">
                  <a:alpha val="12000"/>
                </a:srgb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5" name="Shape 35"/>
            <p:cNvSpPr/>
            <p:nvPr/>
          </p:nvSpPr>
          <p:spPr>
            <a:xfrm rot="1800000">
              <a:off x="7451124" y="4145128"/>
              <a:ext cx="1601401" cy="1388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lnTo>
                    <a:pt x="5345" y="0"/>
                  </a:lnTo>
                  <a:lnTo>
                    <a:pt x="16255" y="0"/>
                  </a:lnTo>
                  <a:lnTo>
                    <a:pt x="21600" y="10800"/>
                  </a:lnTo>
                  <a:lnTo>
                    <a:pt x="16255" y="21600"/>
                  </a:lnTo>
                  <a:lnTo>
                    <a:pt x="5345" y="21600"/>
                  </a:lnTo>
                  <a:close/>
                </a:path>
              </a:pathLst>
            </a:custGeom>
            <a:solidFill>
              <a:srgbClr val="FFFFFF">
                <a:alpha val="10000"/>
              </a:srgbClr>
            </a:solidFill>
            <a:ln w="12700" cap="flat">
              <a:solidFill>
                <a:srgbClr val="FFFFFF">
                  <a:alpha val="12000"/>
                </a:srgb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6" name="Shape 36"/>
            <p:cNvSpPr/>
            <p:nvPr/>
          </p:nvSpPr>
          <p:spPr>
            <a:xfrm rot="1800000">
              <a:off x="8194074" y="5421479"/>
              <a:ext cx="1601401" cy="1388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lnTo>
                    <a:pt x="5345" y="0"/>
                  </a:lnTo>
                  <a:lnTo>
                    <a:pt x="16255" y="0"/>
                  </a:lnTo>
                  <a:lnTo>
                    <a:pt x="21600" y="10800"/>
                  </a:lnTo>
                  <a:lnTo>
                    <a:pt x="16255" y="21600"/>
                  </a:lnTo>
                  <a:lnTo>
                    <a:pt x="5345" y="21600"/>
                  </a:lnTo>
                  <a:close/>
                </a:path>
              </a:pathLst>
            </a:custGeom>
            <a:solidFill>
              <a:srgbClr val="FFFFFF">
                <a:alpha val="0"/>
              </a:srgbClr>
            </a:solidFill>
            <a:ln w="12700" cap="flat">
              <a:solidFill>
                <a:srgbClr val="FFFFFF">
                  <a:alpha val="12000"/>
                </a:srgb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7" name="Shape 37"/>
            <p:cNvSpPr/>
            <p:nvPr/>
          </p:nvSpPr>
          <p:spPr>
            <a:xfrm rot="1800000">
              <a:off x="8194075" y="2868777"/>
              <a:ext cx="1601401" cy="1388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lnTo>
                    <a:pt x="5345" y="0"/>
                  </a:lnTo>
                  <a:lnTo>
                    <a:pt x="16255" y="0"/>
                  </a:lnTo>
                  <a:lnTo>
                    <a:pt x="21600" y="10800"/>
                  </a:lnTo>
                  <a:lnTo>
                    <a:pt x="16255" y="21600"/>
                  </a:lnTo>
                  <a:lnTo>
                    <a:pt x="5345" y="21600"/>
                  </a:lnTo>
                  <a:close/>
                </a:path>
              </a:pathLst>
            </a:custGeom>
            <a:solidFill>
              <a:srgbClr val="FFFFFF">
                <a:alpha val="7000"/>
              </a:srgbClr>
            </a:solidFill>
            <a:ln w="12700" cap="flat">
              <a:solidFill>
                <a:srgbClr val="FFFFFF">
                  <a:alpha val="8000"/>
                </a:srgb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8" name="Shape 38"/>
            <p:cNvSpPr/>
            <p:nvPr/>
          </p:nvSpPr>
          <p:spPr>
            <a:xfrm rot="1800000">
              <a:off x="8951479" y="4055628"/>
              <a:ext cx="1243408" cy="1388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lnTo>
                    <a:pt x="6884" y="0"/>
                  </a:lnTo>
                  <a:lnTo>
                    <a:pt x="8235" y="62"/>
                  </a:lnTo>
                  <a:lnTo>
                    <a:pt x="21600" y="20631"/>
                  </a:lnTo>
                  <a:lnTo>
                    <a:pt x="20935" y="21600"/>
                  </a:lnTo>
                  <a:lnTo>
                    <a:pt x="6884" y="21600"/>
                  </a:lnTo>
                  <a:lnTo>
                    <a:pt x="0" y="10800"/>
                  </a:lnTo>
                  <a:close/>
                </a:path>
              </a:pathLst>
            </a:custGeom>
            <a:solidFill>
              <a:srgbClr val="FFFFFF">
                <a:alpha val="4000"/>
              </a:srgbClr>
            </a:solidFill>
            <a:ln w="12700" cap="flat">
              <a:solidFill>
                <a:srgbClr val="FFFFFF">
                  <a:alpha val="12000"/>
                </a:srgb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9" name="Shape 39"/>
            <p:cNvSpPr/>
            <p:nvPr/>
          </p:nvSpPr>
          <p:spPr>
            <a:xfrm rot="1800000">
              <a:off x="8951729" y="1511523"/>
              <a:ext cx="1241872" cy="13888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5"/>
                  </a:moveTo>
                  <a:lnTo>
                    <a:pt x="6892" y="9"/>
                  </a:lnTo>
                  <a:lnTo>
                    <a:pt x="8384" y="0"/>
                  </a:lnTo>
                  <a:lnTo>
                    <a:pt x="21600" y="20590"/>
                  </a:lnTo>
                  <a:lnTo>
                    <a:pt x="20961" y="21600"/>
                  </a:lnTo>
                  <a:lnTo>
                    <a:pt x="6892" y="21600"/>
                  </a:lnTo>
                  <a:lnTo>
                    <a:pt x="0" y="10805"/>
                  </a:lnTo>
                  <a:close/>
                </a:path>
              </a:pathLst>
            </a:custGeom>
            <a:solidFill>
              <a:srgbClr val="FFFFFF">
                <a:alpha val="0"/>
              </a:srgbClr>
            </a:solidFill>
            <a:ln w="12700" cap="flat">
              <a:solidFill>
                <a:srgbClr val="FFFFFF">
                  <a:alpha val="12000"/>
                </a:srgb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41" name="Shape 41"/>
          <p:cNvSpPr/>
          <p:nvPr/>
        </p:nvSpPr>
        <p:spPr>
          <a:xfrm>
            <a:off x="457200" y="333486"/>
            <a:ext cx="8229600" cy="6185649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2" name="Shape 42"/>
          <p:cNvSpPr/>
          <p:nvPr/>
        </p:nvSpPr>
        <p:spPr>
          <a:xfrm>
            <a:off x="4561242" y="-21511"/>
            <a:ext cx="3679117" cy="699244"/>
          </a:xfrm>
          <a:prstGeom prst="rect">
            <a:avLst/>
          </a:prstGeom>
          <a:solidFill>
            <a:srgbClr val="F5F5F5"/>
          </a:solidFill>
          <a:ln w="15875">
            <a:solidFill>
              <a:srgbClr val="74A510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3" name="Shape 43"/>
          <p:cNvSpPr/>
          <p:nvPr/>
        </p:nvSpPr>
        <p:spPr>
          <a:xfrm>
            <a:off x="4649096" y="-21511"/>
            <a:ext cx="3505201" cy="623940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4" name="Shape 44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  <a:prstGeom prst="rect">
            <a:avLst/>
          </a:prstGeom>
          <a:ln w="12700">
            <a:miter lim="400000"/>
          </a:ln>
        </p:spPr>
        <p:txBody>
          <a:bodyPr lIns="45719" rIns="45719" anchor="b">
            <a:normAutofit/>
          </a:bodyPr>
          <a:lstStyle/>
          <a:p>
            <a:endParaRPr/>
          </a:p>
        </p:txBody>
      </p:sp>
      <p:sp>
        <p:nvSpPr>
          <p:cNvPr id="45" name="Shape 45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normAutofit/>
          </a:bodyPr>
          <a:lstStyle/>
          <a:p>
            <a:endParaRPr/>
          </a:p>
        </p:txBody>
      </p:sp>
      <p:sp>
        <p:nvSpPr>
          <p:cNvPr id="46" name="Shape 46"/>
          <p:cNvSpPr>
            <a:spLocks noGrp="1"/>
          </p:cNvSpPr>
          <p:nvPr>
            <p:ph type="sldNum" sz="quarter" idx="2"/>
          </p:nvPr>
        </p:nvSpPr>
        <p:spPr>
          <a:xfrm>
            <a:off x="4649096" y="266083"/>
            <a:ext cx="273060" cy="2819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>
              <a:defRPr sz="1200">
                <a:solidFill>
                  <a:srgbClr val="FEFEFE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ln>
            <a:noFill/>
          </a:ln>
          <a:solidFill>
            <a:schemeClr val="accent1"/>
          </a:solidFill>
          <a:uFillTx/>
          <a:latin typeface="+mj-lt"/>
          <a:ea typeface="+mj-ea"/>
          <a:cs typeface="+mj-cs"/>
          <a:sym typeface="Century Gothic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ln>
            <a:noFill/>
          </a:ln>
          <a:solidFill>
            <a:schemeClr val="accent1"/>
          </a:solidFill>
          <a:uFillTx/>
          <a:latin typeface="+mj-lt"/>
          <a:ea typeface="+mj-ea"/>
          <a:cs typeface="+mj-cs"/>
          <a:sym typeface="Century Gothic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ln>
            <a:noFill/>
          </a:ln>
          <a:solidFill>
            <a:schemeClr val="accent1"/>
          </a:solidFill>
          <a:uFillTx/>
          <a:latin typeface="+mj-lt"/>
          <a:ea typeface="+mj-ea"/>
          <a:cs typeface="+mj-cs"/>
          <a:sym typeface="Century Gothic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ln>
            <a:noFill/>
          </a:ln>
          <a:solidFill>
            <a:schemeClr val="accent1"/>
          </a:solidFill>
          <a:uFillTx/>
          <a:latin typeface="+mj-lt"/>
          <a:ea typeface="+mj-ea"/>
          <a:cs typeface="+mj-cs"/>
          <a:sym typeface="Century Gothic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ln>
            <a:noFill/>
          </a:ln>
          <a:solidFill>
            <a:schemeClr val="accent1"/>
          </a:solidFill>
          <a:uFillTx/>
          <a:latin typeface="+mj-lt"/>
          <a:ea typeface="+mj-ea"/>
          <a:cs typeface="+mj-cs"/>
          <a:sym typeface="Century Gothic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ln>
            <a:noFill/>
          </a:ln>
          <a:solidFill>
            <a:schemeClr val="accent1"/>
          </a:solidFill>
          <a:uFillTx/>
          <a:latin typeface="+mj-lt"/>
          <a:ea typeface="+mj-ea"/>
          <a:cs typeface="+mj-cs"/>
          <a:sym typeface="Century Gothic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ln>
            <a:noFill/>
          </a:ln>
          <a:solidFill>
            <a:schemeClr val="accent1"/>
          </a:solidFill>
          <a:uFillTx/>
          <a:latin typeface="+mj-lt"/>
          <a:ea typeface="+mj-ea"/>
          <a:cs typeface="+mj-cs"/>
          <a:sym typeface="Century Gothic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ln>
            <a:noFill/>
          </a:ln>
          <a:solidFill>
            <a:schemeClr val="accent1"/>
          </a:solidFill>
          <a:uFillTx/>
          <a:latin typeface="+mj-lt"/>
          <a:ea typeface="+mj-ea"/>
          <a:cs typeface="+mj-cs"/>
          <a:sym typeface="Century Gothic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ln>
            <a:noFill/>
          </a:ln>
          <a:solidFill>
            <a:schemeClr val="accent1"/>
          </a:solidFill>
          <a:uFillTx/>
          <a:latin typeface="+mj-lt"/>
          <a:ea typeface="+mj-ea"/>
          <a:cs typeface="+mj-cs"/>
          <a:sym typeface="Century Gothic"/>
        </a:defRPr>
      </a:lvl9pPr>
    </p:titleStyle>
    <p:bodyStyle>
      <a:lvl1pPr marL="342900" marR="0" indent="-27432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>
          <a:schemeClr val="accent1"/>
        </a:buClr>
        <a:buSzPct val="76000"/>
        <a:buFont typeface="Wingdings 2"/>
        <a:buChar char=""/>
        <a:tabLst/>
        <a:defRPr sz="2400" b="0" i="0" u="none" strike="noStrike" cap="none" spc="0" baseline="0">
          <a:ln>
            <a:noFill/>
          </a:ln>
          <a:solidFill>
            <a:srgbClr val="3E3D2D"/>
          </a:solidFill>
          <a:uFillTx/>
          <a:latin typeface="+mj-lt"/>
          <a:ea typeface="+mj-ea"/>
          <a:cs typeface="+mj-cs"/>
          <a:sym typeface="Century Gothic"/>
        </a:defRPr>
      </a:lvl1pPr>
      <a:lvl2pPr marL="665018" marR="0" indent="-299258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>
          <a:schemeClr val="accent1"/>
        </a:buClr>
        <a:buSzPct val="76000"/>
        <a:buFont typeface="Wingdings 2"/>
        <a:buChar char=""/>
        <a:tabLst/>
        <a:defRPr sz="2400" b="0" i="0" u="none" strike="noStrike" cap="none" spc="0" baseline="0">
          <a:ln>
            <a:noFill/>
          </a:ln>
          <a:solidFill>
            <a:srgbClr val="3E3D2D"/>
          </a:solidFill>
          <a:uFillTx/>
          <a:latin typeface="+mj-lt"/>
          <a:ea typeface="+mj-ea"/>
          <a:cs typeface="+mj-cs"/>
          <a:sym typeface="Century Gothic"/>
        </a:defRPr>
      </a:lvl2pPr>
      <a:lvl3pPr marL="960119" marR="0" indent="-274319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>
          <a:schemeClr val="accent1"/>
        </a:buClr>
        <a:buSzPct val="76000"/>
        <a:buFont typeface="Wingdings 2"/>
        <a:buChar char=""/>
        <a:tabLst/>
        <a:defRPr sz="2400" b="0" i="0" u="none" strike="noStrike" cap="none" spc="0" baseline="0">
          <a:ln>
            <a:noFill/>
          </a:ln>
          <a:solidFill>
            <a:srgbClr val="3E3D2D"/>
          </a:solidFill>
          <a:uFillTx/>
          <a:latin typeface="+mj-lt"/>
          <a:ea typeface="+mj-ea"/>
          <a:cs typeface="+mj-cs"/>
          <a:sym typeface="Century Gothic"/>
        </a:defRPr>
      </a:lvl3pPr>
      <a:lvl4pPr marL="1200911" marR="0" indent="-30480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>
          <a:schemeClr val="accent1"/>
        </a:buClr>
        <a:buSzPct val="76000"/>
        <a:buFont typeface="Wingdings 2"/>
        <a:buChar char=""/>
        <a:tabLst/>
        <a:defRPr sz="2400" b="0" i="0" u="none" strike="noStrike" cap="none" spc="0" baseline="0">
          <a:ln>
            <a:noFill/>
          </a:ln>
          <a:solidFill>
            <a:srgbClr val="3E3D2D"/>
          </a:solidFill>
          <a:uFillTx/>
          <a:latin typeface="+mj-lt"/>
          <a:ea typeface="+mj-ea"/>
          <a:cs typeface="+mj-cs"/>
          <a:sym typeface="Century Gothic"/>
        </a:defRPr>
      </a:lvl4pPr>
      <a:lvl5pPr marL="1440180" marR="0" indent="-34290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>
          <a:schemeClr val="accent1"/>
        </a:buClr>
        <a:buSzPct val="76000"/>
        <a:buFont typeface="Wingdings 2"/>
        <a:buChar char=""/>
        <a:tabLst/>
        <a:defRPr sz="2400" b="0" i="0" u="none" strike="noStrike" cap="none" spc="0" baseline="0">
          <a:ln>
            <a:noFill/>
          </a:ln>
          <a:solidFill>
            <a:srgbClr val="3E3D2D"/>
          </a:solidFill>
          <a:uFillTx/>
          <a:latin typeface="+mj-lt"/>
          <a:ea typeface="+mj-ea"/>
          <a:cs typeface="+mj-cs"/>
          <a:sym typeface="Century Gothic"/>
        </a:defRPr>
      </a:lvl5pPr>
      <a:lvl6pPr marL="1681189" marR="0" indent="-391885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>
          <a:schemeClr val="accent1"/>
        </a:buClr>
        <a:buSzPct val="76000"/>
        <a:buFont typeface="Wingdings 2"/>
        <a:buChar char=""/>
        <a:tabLst/>
        <a:defRPr sz="2400" b="0" i="0" u="none" strike="noStrike" cap="none" spc="0" baseline="0">
          <a:ln>
            <a:noFill/>
          </a:ln>
          <a:solidFill>
            <a:srgbClr val="3E3D2D"/>
          </a:solidFill>
          <a:uFillTx/>
          <a:latin typeface="+mj-lt"/>
          <a:ea typeface="+mj-ea"/>
          <a:cs typeface="+mj-cs"/>
          <a:sym typeface="Century Gothic"/>
        </a:defRPr>
      </a:lvl6pPr>
      <a:lvl7pPr marL="1882357" marR="0" indent="-391885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>
          <a:schemeClr val="accent1"/>
        </a:buClr>
        <a:buSzPct val="76000"/>
        <a:buFont typeface="Wingdings 2"/>
        <a:buChar char=""/>
        <a:tabLst/>
        <a:defRPr sz="2400" b="0" i="0" u="none" strike="noStrike" cap="none" spc="0" baseline="0">
          <a:ln>
            <a:noFill/>
          </a:ln>
          <a:solidFill>
            <a:srgbClr val="3E3D2D"/>
          </a:solidFill>
          <a:uFillTx/>
          <a:latin typeface="+mj-lt"/>
          <a:ea typeface="+mj-ea"/>
          <a:cs typeface="+mj-cs"/>
          <a:sym typeface="Century Gothic"/>
        </a:defRPr>
      </a:lvl7pPr>
      <a:lvl8pPr marL="2083525" marR="0" indent="-391885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>
          <a:schemeClr val="accent1"/>
        </a:buClr>
        <a:buSzPct val="76000"/>
        <a:buFont typeface="Wingdings 2"/>
        <a:buChar char=""/>
        <a:tabLst/>
        <a:defRPr sz="2400" b="0" i="0" u="none" strike="noStrike" cap="none" spc="0" baseline="0">
          <a:ln>
            <a:noFill/>
          </a:ln>
          <a:solidFill>
            <a:srgbClr val="3E3D2D"/>
          </a:solidFill>
          <a:uFillTx/>
          <a:latin typeface="+mj-lt"/>
          <a:ea typeface="+mj-ea"/>
          <a:cs typeface="+mj-cs"/>
          <a:sym typeface="Century Gothic"/>
        </a:defRPr>
      </a:lvl8pPr>
      <a:lvl9pPr marL="2284693" marR="0" indent="-391885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>
          <a:schemeClr val="accent1"/>
        </a:buClr>
        <a:buSzPct val="76000"/>
        <a:buFont typeface="Wingdings 2"/>
        <a:buChar char=""/>
        <a:tabLst/>
        <a:defRPr sz="2400" b="0" i="0" u="none" strike="noStrike" cap="none" spc="0" baseline="0">
          <a:ln>
            <a:noFill/>
          </a:ln>
          <a:solidFill>
            <a:srgbClr val="3E3D2D"/>
          </a:solidFill>
          <a:uFillTx/>
          <a:latin typeface="+mj-lt"/>
          <a:ea typeface="+mj-ea"/>
          <a:cs typeface="+mj-cs"/>
          <a:sym typeface="Century Gothic"/>
        </a:defRPr>
      </a:lvl9pPr>
    </p:bodyStyle>
    <p:other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entury Gothic"/>
        </a:defRPr>
      </a:lvl1pPr>
      <a:lvl2pPr marL="0" marR="0" indent="4572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entury Gothic"/>
        </a:defRPr>
      </a:lvl2pPr>
      <a:lvl3pPr marL="0" marR="0" indent="9144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entury Gothic"/>
        </a:defRPr>
      </a:lvl3pPr>
      <a:lvl4pPr marL="0" marR="0" indent="13716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entury Gothic"/>
        </a:defRPr>
      </a:lvl4pPr>
      <a:lvl5pPr marL="0" marR="0" indent="18288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entury Gothic"/>
        </a:defRPr>
      </a:lvl5pPr>
      <a:lvl6pPr marL="0" marR="0" indent="22860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entury Gothic"/>
        </a:defRPr>
      </a:lvl6pPr>
      <a:lvl7pPr marL="0" marR="0" indent="27432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entury Gothic"/>
        </a:defRPr>
      </a:lvl7pPr>
      <a:lvl8pPr marL="0" marR="0" indent="32004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entury Gothic"/>
        </a:defRPr>
      </a:lvl8pPr>
      <a:lvl9pPr marL="0" marR="0" indent="36576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entury Gothic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WmLd4O2ROJo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mailto:lyone@ogdensd.org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mailto:lyone@ogdensd.org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mailto:lyone@ogdensd.org" TargetMode="External"/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04223"/>
      </p:ext>
    </p:extLst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Shape 354"/>
          <p:cNvSpPr>
            <a:spLocks noGrp="1"/>
          </p:cNvSpPr>
          <p:nvPr>
            <p:ph type="title"/>
          </p:nvPr>
        </p:nvSpPr>
        <p:spPr>
          <a:xfrm>
            <a:off x="1043489" y="1027664"/>
            <a:ext cx="7024746" cy="1143001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pic>
        <p:nvPicPr>
          <p:cNvPr id="355" name="image6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667000" y="1295400"/>
            <a:ext cx="3585687" cy="461792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Shape 357"/>
          <p:cNvSpPr>
            <a:spLocks noGrp="1"/>
          </p:cNvSpPr>
          <p:nvPr>
            <p:ph type="title"/>
          </p:nvPr>
        </p:nvSpPr>
        <p:spPr>
          <a:xfrm>
            <a:off x="1043489" y="1027664"/>
            <a:ext cx="7024746" cy="1143001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pic>
        <p:nvPicPr>
          <p:cNvPr id="358" name="image7.png"/>
          <p:cNvPicPr>
            <a:picLocks noChangeAspect="1"/>
          </p:cNvPicPr>
          <p:nvPr/>
        </p:nvPicPr>
        <p:blipFill>
          <a:blip r:embed="rId2">
            <a:extLst/>
          </a:blip>
          <a:srcRect l="33700" t="42733" r="16099" b="12272"/>
          <a:stretch>
            <a:fillRect/>
          </a:stretch>
        </p:blipFill>
        <p:spPr>
          <a:xfrm>
            <a:off x="1219200" y="1371600"/>
            <a:ext cx="6631517" cy="44577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Shape 360"/>
          <p:cNvSpPr>
            <a:spLocks noGrp="1"/>
          </p:cNvSpPr>
          <p:nvPr>
            <p:ph type="title"/>
          </p:nvPr>
        </p:nvSpPr>
        <p:spPr>
          <a:xfrm>
            <a:off x="1043489" y="1027664"/>
            <a:ext cx="7024746" cy="1143001"/>
          </a:xfrm>
          <a:prstGeom prst="rect">
            <a:avLst/>
          </a:prstGeom>
        </p:spPr>
        <p:txBody>
          <a:bodyPr/>
          <a:lstStyle/>
          <a:p>
            <a:r>
              <a:t>How is it done?</a:t>
            </a:r>
          </a:p>
        </p:txBody>
      </p:sp>
      <p:sp>
        <p:nvSpPr>
          <p:cNvPr id="361" name="Shape 361"/>
          <p:cNvSpPr>
            <a:spLocks noGrp="1"/>
          </p:cNvSpPr>
          <p:nvPr>
            <p:ph type="body" sz="half" idx="1"/>
          </p:nvPr>
        </p:nvSpPr>
        <p:spPr>
          <a:xfrm>
            <a:off x="1043491" y="2323652"/>
            <a:ext cx="6777319" cy="3508977"/>
          </a:xfrm>
          <a:prstGeom prst="rect">
            <a:avLst/>
          </a:prstGeom>
        </p:spPr>
        <p:txBody>
          <a:bodyPr/>
          <a:lstStyle/>
          <a:p>
            <a:r>
              <a:t>During video answer the following: </a:t>
            </a:r>
          </a:p>
          <a:p>
            <a:pPr marL="640080" lvl="1" indent="-274320">
              <a:spcBef>
                <a:spcPts val="600"/>
              </a:spcBef>
              <a:defRPr sz="2800" b="1"/>
            </a:pPr>
            <a:r>
              <a:t>1 – What is the first step? </a:t>
            </a:r>
            <a:endParaRPr sz="2200"/>
          </a:p>
          <a:p>
            <a:pPr marL="640080" lvl="1" indent="-274320">
              <a:spcBef>
                <a:spcPts val="600"/>
              </a:spcBef>
              <a:defRPr sz="2800" b="1"/>
            </a:pPr>
            <a:r>
              <a:t>2 – What is the artists second step? </a:t>
            </a:r>
            <a:endParaRPr sz="2200"/>
          </a:p>
          <a:p>
            <a:pPr marL="640080" lvl="1" indent="-274320">
              <a:spcBef>
                <a:spcPts val="600"/>
              </a:spcBef>
              <a:defRPr sz="2800" b="1"/>
            </a:pPr>
            <a:r>
              <a:t>3 – When the artist carved the block what will print and what will NOT show up on print?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Shape 363"/>
          <p:cNvSpPr>
            <a:spLocks noGrp="1"/>
          </p:cNvSpPr>
          <p:nvPr>
            <p:ph type="title"/>
          </p:nvPr>
        </p:nvSpPr>
        <p:spPr>
          <a:xfrm>
            <a:off x="1043489" y="1027664"/>
            <a:ext cx="7024746" cy="1143001"/>
          </a:xfrm>
          <a:prstGeom prst="rect">
            <a:avLst/>
          </a:prstGeom>
        </p:spPr>
        <p:txBody>
          <a:bodyPr/>
          <a:lstStyle/>
          <a:p>
            <a:r>
              <a:t>How is it done - Video</a:t>
            </a:r>
          </a:p>
        </p:txBody>
      </p:sp>
      <p:sp>
        <p:nvSpPr>
          <p:cNvPr id="364" name="Shape 364"/>
          <p:cNvSpPr>
            <a:spLocks noGrp="1"/>
          </p:cNvSpPr>
          <p:nvPr>
            <p:ph type="body" sz="half" idx="1"/>
          </p:nvPr>
        </p:nvSpPr>
        <p:spPr>
          <a:xfrm>
            <a:off x="1043491" y="2323652"/>
            <a:ext cx="6777319" cy="3508977"/>
          </a:xfrm>
          <a:prstGeom prst="rect">
            <a:avLst/>
          </a:prstGeom>
        </p:spPr>
        <p:txBody>
          <a:bodyPr/>
          <a:lstStyle>
            <a:lvl1pPr>
              <a:defRPr u="sng">
                <a:solidFill>
                  <a:srgbClr val="E68200"/>
                </a:solidFill>
                <a:uFill>
                  <a:solidFill>
                    <a:srgbClr val="E68200"/>
                  </a:solidFill>
                </a:uFill>
                <a:hlinkClick r:id="rId2"/>
              </a:defRPr>
            </a:lvl1pPr>
          </a:lstStyle>
          <a:p>
            <a:pPr>
              <a:defRPr u="none">
                <a:solidFill>
                  <a:srgbClr val="3E3D2D"/>
                </a:solidFill>
                <a:uFillTx/>
              </a:defRPr>
            </a:pPr>
            <a:r>
              <a:rPr u="sng" dirty="0">
                <a:solidFill>
                  <a:srgbClr val="E68200"/>
                </a:solidFill>
                <a:uFill>
                  <a:solidFill>
                    <a:srgbClr val="E68200"/>
                  </a:solidFill>
                </a:uFill>
                <a:hlinkClick r:id="rId2"/>
              </a:rPr>
              <a:t>http://www.youtube.com/watch?v=WmLd4O2ROJo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Shape 366"/>
          <p:cNvSpPr>
            <a:spLocks noGrp="1"/>
          </p:cNvSpPr>
          <p:nvPr>
            <p:ph type="title"/>
          </p:nvPr>
        </p:nvSpPr>
        <p:spPr>
          <a:xfrm>
            <a:off x="1043489" y="1027664"/>
            <a:ext cx="7024746" cy="1639337"/>
          </a:xfrm>
          <a:prstGeom prst="rect">
            <a:avLst/>
          </a:prstGeom>
        </p:spPr>
        <p:txBody>
          <a:bodyPr/>
          <a:lstStyle/>
          <a:p>
            <a:pPr defTabSz="841247">
              <a:defRPr sz="3312"/>
            </a:pPr>
            <a:r>
              <a:t>Negative and Positive Space</a:t>
            </a:r>
            <a:br/>
            <a:r>
              <a:t>What do you want to print and not print?</a:t>
            </a:r>
          </a:p>
        </p:txBody>
      </p:sp>
      <p:pic>
        <p:nvPicPr>
          <p:cNvPr id="367" name="image8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219200" y="2667000"/>
            <a:ext cx="2421732" cy="2978076"/>
          </a:xfrm>
          <a:prstGeom prst="rect">
            <a:avLst/>
          </a:prstGeom>
          <a:ln w="12700">
            <a:miter lim="400000"/>
          </a:ln>
        </p:spPr>
      </p:pic>
      <p:pic>
        <p:nvPicPr>
          <p:cNvPr id="368" name="image9.jp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913907" y="2895600"/>
            <a:ext cx="4333876" cy="26670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Shape 370"/>
          <p:cNvSpPr>
            <a:spLocks noGrp="1"/>
          </p:cNvSpPr>
          <p:nvPr>
            <p:ph type="title"/>
          </p:nvPr>
        </p:nvSpPr>
        <p:spPr>
          <a:xfrm>
            <a:off x="1043489" y="1027664"/>
            <a:ext cx="7024746" cy="1143001"/>
          </a:xfrm>
          <a:prstGeom prst="rect">
            <a:avLst/>
          </a:prstGeom>
        </p:spPr>
        <p:txBody>
          <a:bodyPr/>
          <a:lstStyle/>
          <a:p>
            <a:r>
              <a:t>Where do we start?</a:t>
            </a:r>
          </a:p>
        </p:txBody>
      </p:sp>
      <p:sp>
        <p:nvSpPr>
          <p:cNvPr id="371" name="Shape 371"/>
          <p:cNvSpPr>
            <a:spLocks noGrp="1"/>
          </p:cNvSpPr>
          <p:nvPr>
            <p:ph type="body" sz="half" idx="1"/>
          </p:nvPr>
        </p:nvSpPr>
        <p:spPr>
          <a:xfrm>
            <a:off x="1043491" y="2323652"/>
            <a:ext cx="6777319" cy="3508977"/>
          </a:xfrm>
          <a:prstGeom prst="rect">
            <a:avLst/>
          </a:prstGeom>
        </p:spPr>
        <p:txBody>
          <a:bodyPr/>
          <a:lstStyle/>
          <a:p>
            <a:r>
              <a:t>Objective 1</a:t>
            </a:r>
          </a:p>
          <a:p>
            <a:pPr marL="640080" lvl="1" indent="-274320">
              <a:spcBef>
                <a:spcPts val="800"/>
              </a:spcBef>
              <a:defRPr sz="3600"/>
            </a:pPr>
            <a:r>
              <a:t>Find an image or idea that you would like to print. </a:t>
            </a:r>
          </a:p>
          <a:p>
            <a:pPr marL="640080" lvl="1" indent="-274320">
              <a:spcBef>
                <a:spcPts val="800"/>
              </a:spcBef>
              <a:defRPr sz="3600"/>
            </a:pPr>
            <a:r>
              <a:t>email it: </a:t>
            </a:r>
            <a:r>
              <a:rPr u="sng">
                <a:solidFill>
                  <a:srgbClr val="E68200"/>
                </a:solidFill>
                <a:uFill>
                  <a:solidFill>
                    <a:srgbClr val="E68200"/>
                  </a:solidFill>
                </a:uFill>
                <a:hlinkClick r:id="rId2"/>
              </a:rPr>
              <a:t>lyone@ogdensd.org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" name="Shape 373"/>
          <p:cNvSpPr>
            <a:spLocks noGrp="1"/>
          </p:cNvSpPr>
          <p:nvPr>
            <p:ph type="title"/>
          </p:nvPr>
        </p:nvSpPr>
        <p:spPr>
          <a:xfrm>
            <a:off x="1043489" y="1027664"/>
            <a:ext cx="7024746" cy="1143001"/>
          </a:xfrm>
          <a:prstGeom prst="rect">
            <a:avLst/>
          </a:prstGeom>
        </p:spPr>
        <p:txBody>
          <a:bodyPr/>
          <a:lstStyle/>
          <a:p>
            <a:pPr defTabSz="777240">
              <a:defRPr sz="3400"/>
            </a:pPr>
            <a:r>
              <a:t>Looking Up Images</a:t>
            </a:r>
          </a:p>
          <a:p>
            <a:pPr defTabSz="777240">
              <a:defRPr sz="3400"/>
            </a:pPr>
            <a:r>
              <a:t>email: </a:t>
            </a:r>
            <a:r>
              <a:rPr u="sng">
                <a:solidFill>
                  <a:srgbClr val="E68200"/>
                </a:solidFill>
                <a:uFill>
                  <a:solidFill>
                    <a:srgbClr val="E68200"/>
                  </a:solidFill>
                </a:uFill>
                <a:hlinkClick r:id="rId2"/>
              </a:rPr>
              <a:t>lyone@ogdensd.org</a:t>
            </a:r>
          </a:p>
        </p:txBody>
      </p:sp>
      <p:sp>
        <p:nvSpPr>
          <p:cNvPr id="374" name="Shape 374"/>
          <p:cNvSpPr>
            <a:spLocks noGrp="1"/>
          </p:cNvSpPr>
          <p:nvPr>
            <p:ph type="body" sz="half" idx="1"/>
          </p:nvPr>
        </p:nvSpPr>
        <p:spPr>
          <a:xfrm>
            <a:off x="1043491" y="2323652"/>
            <a:ext cx="6777319" cy="3508977"/>
          </a:xfrm>
          <a:prstGeom prst="rect">
            <a:avLst/>
          </a:prstGeom>
        </p:spPr>
        <p:txBody>
          <a:bodyPr/>
          <a:lstStyle/>
          <a:p>
            <a:r>
              <a:t>Look up images and print off one page</a:t>
            </a:r>
          </a:p>
          <a:p>
            <a:r>
              <a:t>Think of something you want to make a lot of!!!</a:t>
            </a:r>
          </a:p>
          <a:p>
            <a:r>
              <a:t>Your piece will need to be:</a:t>
            </a:r>
          </a:p>
          <a:p>
            <a:pPr marL="640080" lvl="1" indent="-274320">
              <a:defRPr sz="2200"/>
            </a:pPr>
            <a:r>
              <a:t>Balanced</a:t>
            </a:r>
          </a:p>
          <a:p>
            <a:pPr marL="640080" lvl="1" indent="-274320">
              <a:defRPr sz="2200"/>
            </a:pPr>
            <a:r>
              <a:t>Have a texture to it(see the cut marks)</a:t>
            </a:r>
          </a:p>
          <a:p>
            <a:pPr marL="640080" lvl="1" indent="-274320">
              <a:defRPr sz="2200"/>
            </a:pPr>
            <a:r>
              <a:t>A variety of lines</a:t>
            </a:r>
          </a:p>
          <a:p>
            <a:pPr marL="640080" lvl="1" indent="-274320">
              <a:defRPr sz="2200"/>
            </a:pPr>
            <a:r>
              <a:t>Good use of positive and negative space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" name="Shape 376"/>
          <p:cNvSpPr>
            <a:spLocks noGrp="1"/>
          </p:cNvSpPr>
          <p:nvPr>
            <p:ph type="title"/>
          </p:nvPr>
        </p:nvSpPr>
        <p:spPr>
          <a:xfrm>
            <a:off x="1043489" y="1027664"/>
            <a:ext cx="7024746" cy="1143001"/>
          </a:xfrm>
          <a:prstGeom prst="rect">
            <a:avLst/>
          </a:prstGeom>
        </p:spPr>
        <p:txBody>
          <a:bodyPr/>
          <a:lstStyle/>
          <a:p>
            <a:r>
              <a:t>Carve a block</a:t>
            </a:r>
          </a:p>
        </p:txBody>
      </p:sp>
      <p:pic>
        <p:nvPicPr>
          <p:cNvPr id="377" name="image10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133600" y="2362200"/>
            <a:ext cx="4396896" cy="329342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Shape 379"/>
          <p:cNvSpPr>
            <a:spLocks noGrp="1"/>
          </p:cNvSpPr>
          <p:nvPr>
            <p:ph type="title"/>
          </p:nvPr>
        </p:nvSpPr>
        <p:spPr>
          <a:xfrm>
            <a:off x="1043489" y="1027664"/>
            <a:ext cx="7024746" cy="1143001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pic>
        <p:nvPicPr>
          <p:cNvPr id="380" name="image1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981200" y="1524000"/>
            <a:ext cx="4964906" cy="370458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Shape 382"/>
          <p:cNvSpPr>
            <a:spLocks noGrp="1"/>
          </p:cNvSpPr>
          <p:nvPr>
            <p:ph type="title"/>
          </p:nvPr>
        </p:nvSpPr>
        <p:spPr>
          <a:xfrm>
            <a:off x="1043489" y="1027664"/>
            <a:ext cx="7024746" cy="1143001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pic>
        <p:nvPicPr>
          <p:cNvPr id="383" name="image12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133600" y="1219200"/>
            <a:ext cx="4717256" cy="429571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Shape 334"/>
          <p:cNvSpPr>
            <a:spLocks noGrp="1"/>
          </p:cNvSpPr>
          <p:nvPr>
            <p:ph type="ctrTitle"/>
          </p:nvPr>
        </p:nvSpPr>
        <p:spPr>
          <a:xfrm>
            <a:off x="4733364" y="2708475"/>
            <a:ext cx="3313357" cy="1702161"/>
          </a:xfrm>
          <a:prstGeom prst="rect">
            <a:avLst/>
          </a:prstGeom>
        </p:spPr>
        <p:txBody>
          <a:bodyPr/>
          <a:lstStyle/>
          <a:p>
            <a:r>
              <a:t>Linoleum Block Prints</a:t>
            </a:r>
          </a:p>
        </p:txBody>
      </p:sp>
      <p:sp>
        <p:nvSpPr>
          <p:cNvPr id="335" name="Shape 335"/>
          <p:cNvSpPr>
            <a:spLocks noGrp="1"/>
          </p:cNvSpPr>
          <p:nvPr>
            <p:ph type="subTitle" sz="quarter" idx="1"/>
          </p:nvPr>
        </p:nvSpPr>
        <p:spPr>
          <a:xfrm>
            <a:off x="4733364" y="4421080"/>
            <a:ext cx="3309804" cy="1260630"/>
          </a:xfrm>
          <a:prstGeom prst="rect">
            <a:avLst/>
          </a:prstGeom>
        </p:spPr>
        <p:txBody>
          <a:bodyPr/>
          <a:lstStyle/>
          <a:p>
            <a:r>
              <a:rPr dirty="0"/>
              <a:t>Art B</a:t>
            </a:r>
          </a:p>
          <a:p>
            <a:r>
              <a:rPr lang="en-US" dirty="0" smtClean="0"/>
              <a:t>Mrs. Lyon</a:t>
            </a:r>
            <a:endParaRPr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" name="Shape 385"/>
          <p:cNvSpPr>
            <a:spLocks noGrp="1"/>
          </p:cNvSpPr>
          <p:nvPr>
            <p:ph type="title"/>
          </p:nvPr>
        </p:nvSpPr>
        <p:spPr>
          <a:xfrm>
            <a:off x="1043489" y="1027664"/>
            <a:ext cx="7024746" cy="1143001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pic>
        <p:nvPicPr>
          <p:cNvPr id="386" name="image13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828800" y="685800"/>
            <a:ext cx="5018247" cy="551069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" name="Shape 388"/>
          <p:cNvSpPr>
            <a:spLocks noGrp="1"/>
          </p:cNvSpPr>
          <p:nvPr>
            <p:ph type="title"/>
          </p:nvPr>
        </p:nvSpPr>
        <p:spPr>
          <a:xfrm>
            <a:off x="1043489" y="1027664"/>
            <a:ext cx="7024746" cy="1143001"/>
          </a:xfrm>
          <a:prstGeom prst="rect">
            <a:avLst/>
          </a:prstGeom>
        </p:spPr>
        <p:txBody>
          <a:bodyPr/>
          <a:lstStyle/>
          <a:p>
            <a:r>
              <a:t>Monotone=one color</a:t>
            </a:r>
          </a:p>
        </p:txBody>
      </p:sp>
      <p:pic>
        <p:nvPicPr>
          <p:cNvPr id="389" name="image14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124200" y="2971800"/>
            <a:ext cx="4488656" cy="298699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Shape 391"/>
          <p:cNvSpPr>
            <a:spLocks noGrp="1"/>
          </p:cNvSpPr>
          <p:nvPr>
            <p:ph type="title"/>
          </p:nvPr>
        </p:nvSpPr>
        <p:spPr>
          <a:xfrm>
            <a:off x="1043489" y="1027664"/>
            <a:ext cx="7024746" cy="1143001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pic>
        <p:nvPicPr>
          <p:cNvPr id="392" name="image15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057400" y="1600200"/>
            <a:ext cx="5140167" cy="367154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Shape 394"/>
          <p:cNvSpPr>
            <a:spLocks noGrp="1"/>
          </p:cNvSpPr>
          <p:nvPr>
            <p:ph type="title"/>
          </p:nvPr>
        </p:nvSpPr>
        <p:spPr>
          <a:xfrm>
            <a:off x="1043489" y="1027664"/>
            <a:ext cx="7024746" cy="1143001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pic>
        <p:nvPicPr>
          <p:cNvPr id="395" name="image16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133600" y="1219200"/>
            <a:ext cx="4610576" cy="450902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" name="Shape 397"/>
          <p:cNvSpPr>
            <a:spLocks noGrp="1"/>
          </p:cNvSpPr>
          <p:nvPr>
            <p:ph type="title"/>
          </p:nvPr>
        </p:nvSpPr>
        <p:spPr>
          <a:xfrm>
            <a:off x="1043489" y="1027664"/>
            <a:ext cx="7024746" cy="1143001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pic>
        <p:nvPicPr>
          <p:cNvPr id="398" name="image17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219200" y="1066800"/>
            <a:ext cx="6317456" cy="490532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" name="Shape 400"/>
          <p:cNvSpPr>
            <a:spLocks noGrp="1"/>
          </p:cNvSpPr>
          <p:nvPr>
            <p:ph type="title"/>
          </p:nvPr>
        </p:nvSpPr>
        <p:spPr>
          <a:xfrm>
            <a:off x="1043489" y="1027664"/>
            <a:ext cx="7024746" cy="1143001"/>
          </a:xfrm>
          <a:prstGeom prst="rect">
            <a:avLst/>
          </a:prstGeom>
        </p:spPr>
        <p:txBody>
          <a:bodyPr/>
          <a:lstStyle/>
          <a:p>
            <a:r>
              <a:t>Prints backwards</a:t>
            </a:r>
          </a:p>
        </p:txBody>
      </p:sp>
      <p:pic>
        <p:nvPicPr>
          <p:cNvPr id="401" name="image18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232400" y="1109200"/>
            <a:ext cx="3494247" cy="46650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" name="Shape 403"/>
          <p:cNvSpPr>
            <a:spLocks noGrp="1"/>
          </p:cNvSpPr>
          <p:nvPr>
            <p:ph type="title"/>
          </p:nvPr>
        </p:nvSpPr>
        <p:spPr>
          <a:xfrm>
            <a:off x="1043489" y="1027664"/>
            <a:ext cx="7024746" cy="1143001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pic>
        <p:nvPicPr>
          <p:cNvPr id="404" name="image19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937241" y="179669"/>
            <a:ext cx="5237242" cy="675773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" name="Shape 406"/>
          <p:cNvSpPr>
            <a:spLocks noGrp="1"/>
          </p:cNvSpPr>
          <p:nvPr>
            <p:ph type="title"/>
          </p:nvPr>
        </p:nvSpPr>
        <p:spPr>
          <a:xfrm>
            <a:off x="1043489" y="1027664"/>
            <a:ext cx="7024746" cy="1143001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pic>
        <p:nvPicPr>
          <p:cNvPr id="407" name="image20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981200" y="1447800"/>
            <a:ext cx="5349717" cy="395592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" name="Shape 409"/>
          <p:cNvSpPr>
            <a:spLocks noGrp="1"/>
          </p:cNvSpPr>
          <p:nvPr>
            <p:ph type="title"/>
          </p:nvPr>
        </p:nvSpPr>
        <p:spPr>
          <a:xfrm>
            <a:off x="1043489" y="1027664"/>
            <a:ext cx="7024746" cy="1143001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pic>
        <p:nvPicPr>
          <p:cNvPr id="410" name="image21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905000" y="1752600"/>
            <a:ext cx="4884897" cy="365895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" name="Shape 412"/>
          <p:cNvSpPr>
            <a:spLocks noGrp="1"/>
          </p:cNvSpPr>
          <p:nvPr>
            <p:ph type="title"/>
          </p:nvPr>
        </p:nvSpPr>
        <p:spPr>
          <a:xfrm>
            <a:off x="1043489" y="1027664"/>
            <a:ext cx="7024746" cy="1143001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pic>
        <p:nvPicPr>
          <p:cNvPr id="413" name="image22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362200" y="1752600"/>
            <a:ext cx="4622006" cy="371609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Study Hall 1.31.2017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Advisory Class </a:t>
            </a:r>
            <a:r>
              <a:rPr lang="en-US" dirty="0" smtClean="0"/>
              <a:t>– work one something to earn your points for the day:</a:t>
            </a:r>
          </a:p>
          <a:p>
            <a:pPr lvl="1"/>
            <a:r>
              <a:rPr lang="en-US" dirty="0" smtClean="0"/>
              <a:t>Read, write, work on homework, study, organize your bag</a:t>
            </a:r>
          </a:p>
          <a:p>
            <a:pPr lvl="1"/>
            <a:r>
              <a:rPr lang="en-US" dirty="0" smtClean="0"/>
              <a:t>DO NOT get on your phone and WASTE your time</a:t>
            </a:r>
          </a:p>
          <a:p>
            <a:r>
              <a:rPr lang="en-US" b="1" dirty="0" smtClean="0"/>
              <a:t>Art Students </a:t>
            </a:r>
          </a:p>
          <a:p>
            <a:pPr lvl="1"/>
            <a:r>
              <a:rPr lang="en-US" dirty="0" smtClean="0"/>
              <a:t>Work on your art, clean up 5 min before the bell rings @ 11am clean-up THANKS!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598534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" name="Shape 415"/>
          <p:cNvSpPr>
            <a:spLocks noGrp="1"/>
          </p:cNvSpPr>
          <p:nvPr>
            <p:ph type="title"/>
          </p:nvPr>
        </p:nvSpPr>
        <p:spPr>
          <a:xfrm>
            <a:off x="1043489" y="1027664"/>
            <a:ext cx="7024746" cy="1143001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pic>
        <p:nvPicPr>
          <p:cNvPr id="416" name="image23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343400" y="1066800"/>
            <a:ext cx="3543776" cy="511668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" name="Shape 418"/>
          <p:cNvSpPr>
            <a:spLocks noGrp="1"/>
          </p:cNvSpPr>
          <p:nvPr>
            <p:ph type="title"/>
          </p:nvPr>
        </p:nvSpPr>
        <p:spPr>
          <a:xfrm>
            <a:off x="1043489" y="1027664"/>
            <a:ext cx="7024746" cy="1143001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pic>
        <p:nvPicPr>
          <p:cNvPr id="419" name="image24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048000" y="1371600"/>
            <a:ext cx="3394234" cy="453147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" name="Shape 421"/>
          <p:cNvSpPr>
            <a:spLocks noGrp="1"/>
          </p:cNvSpPr>
          <p:nvPr>
            <p:ph type="title"/>
          </p:nvPr>
        </p:nvSpPr>
        <p:spPr>
          <a:xfrm>
            <a:off x="1043489" y="1027664"/>
            <a:ext cx="7024746" cy="1143001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pic>
        <p:nvPicPr>
          <p:cNvPr id="422" name="image25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981200" y="1600200"/>
            <a:ext cx="4713447" cy="367426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Choices	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dirty="0" smtClean="0"/>
              <a:t>Front and Back prints</a:t>
            </a:r>
          </a:p>
          <a:p>
            <a:r>
              <a:rPr lang="en-US" dirty="0" smtClean="0"/>
              <a:t>Reductive Process – print once, carve again and print on top</a:t>
            </a:r>
          </a:p>
          <a:p>
            <a:r>
              <a:rPr lang="en-US" dirty="0" smtClean="0"/>
              <a:t>Negative and positive space reversal</a:t>
            </a:r>
          </a:p>
          <a:p>
            <a:endParaRPr lang="en-US" dirty="0" smtClean="0"/>
          </a:p>
          <a:p>
            <a:r>
              <a:rPr lang="en-US" dirty="0" smtClean="0"/>
              <a:t>The more detail with lines and movement you create make your print more interesting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400907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" name="Shape 42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777240">
              <a:defRPr sz="3400"/>
            </a:pPr>
            <a:r>
              <a:t>Looking Up Images</a:t>
            </a:r>
          </a:p>
          <a:p>
            <a:pPr defTabSz="777240">
              <a:defRPr sz="3400"/>
            </a:pPr>
            <a:r>
              <a:t>email: </a:t>
            </a:r>
            <a:r>
              <a:rPr u="sng">
                <a:solidFill>
                  <a:srgbClr val="E68200"/>
                </a:solidFill>
                <a:uFill>
                  <a:solidFill>
                    <a:srgbClr val="E68200"/>
                  </a:solidFill>
                </a:uFill>
                <a:hlinkClick r:id="rId2"/>
              </a:rPr>
              <a:t>lyone@ogdensd.org</a:t>
            </a:r>
          </a:p>
        </p:txBody>
      </p:sp>
      <p:sp>
        <p:nvSpPr>
          <p:cNvPr id="425" name="Shape 425"/>
          <p:cNvSpPr>
            <a:spLocks noGrp="1"/>
          </p:cNvSpPr>
          <p:nvPr>
            <p:ph type="body" sz="half" idx="1"/>
          </p:nvPr>
        </p:nvSpPr>
        <p:spPr>
          <a:xfrm>
            <a:off x="1043491" y="2323651"/>
            <a:ext cx="6777319" cy="3508978"/>
          </a:xfrm>
          <a:prstGeom prst="rect">
            <a:avLst/>
          </a:prstGeom>
        </p:spPr>
        <p:txBody>
          <a:bodyPr/>
          <a:lstStyle/>
          <a:p>
            <a:r>
              <a:t>Look up images and print off one page</a:t>
            </a:r>
          </a:p>
          <a:p>
            <a:r>
              <a:t>Think of something you want to make a lot of!!!</a:t>
            </a:r>
          </a:p>
          <a:p>
            <a:r>
              <a:t>Your piece will need to be:</a:t>
            </a:r>
          </a:p>
          <a:p>
            <a:pPr marL="640080" lvl="1" indent="-274320">
              <a:defRPr sz="2200"/>
            </a:pPr>
            <a:r>
              <a:t>Balanced</a:t>
            </a:r>
          </a:p>
          <a:p>
            <a:pPr marL="640080" lvl="1" indent="-274320">
              <a:defRPr sz="2200"/>
            </a:pPr>
            <a:r>
              <a:t>Have a texture to it(see the cut marks)</a:t>
            </a:r>
          </a:p>
          <a:p>
            <a:pPr marL="640080" lvl="1" indent="-274320">
              <a:defRPr sz="2200"/>
            </a:pPr>
            <a:r>
              <a:t>A variety of lines</a:t>
            </a:r>
          </a:p>
          <a:p>
            <a:pPr marL="640080" lvl="1" indent="-274320">
              <a:defRPr sz="2200"/>
            </a:pPr>
            <a:r>
              <a:t>Good use of positive and negative space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" name="Shape 427"/>
          <p:cNvSpPr>
            <a:spLocks noGrp="1"/>
          </p:cNvSpPr>
          <p:nvPr>
            <p:ph type="title"/>
          </p:nvPr>
        </p:nvSpPr>
        <p:spPr>
          <a:xfrm>
            <a:off x="421189" y="62464"/>
            <a:ext cx="7024746" cy="1143001"/>
          </a:xfrm>
          <a:prstGeom prst="rect">
            <a:avLst/>
          </a:prstGeom>
        </p:spPr>
        <p:txBody>
          <a:bodyPr/>
          <a:lstStyle/>
          <a:p>
            <a:r>
              <a:t>1/31/17</a:t>
            </a:r>
          </a:p>
        </p:txBody>
      </p:sp>
      <p:sp>
        <p:nvSpPr>
          <p:cNvPr id="428" name="Shape 428"/>
          <p:cNvSpPr>
            <a:spLocks noGrp="1"/>
          </p:cNvSpPr>
          <p:nvPr>
            <p:ph type="body" idx="1"/>
          </p:nvPr>
        </p:nvSpPr>
        <p:spPr>
          <a:xfrm>
            <a:off x="509660" y="1310630"/>
            <a:ext cx="8124680" cy="5136020"/>
          </a:xfrm>
          <a:prstGeom prst="rect">
            <a:avLst/>
          </a:prstGeom>
        </p:spPr>
        <p:txBody>
          <a:bodyPr/>
          <a:lstStyle/>
          <a:p>
            <a:pPr marL="342900" indent="-274320">
              <a:defRPr sz="3300"/>
            </a:pPr>
            <a:r>
              <a:t>Exit Pass</a:t>
            </a:r>
          </a:p>
          <a:p>
            <a:pPr marL="342900" indent="-274320">
              <a:defRPr sz="3300"/>
            </a:pPr>
            <a:r>
              <a:t>1) What are you most excited about this project?</a:t>
            </a:r>
          </a:p>
          <a:p>
            <a:pPr marL="342900" indent="-274320">
              <a:defRPr sz="3300"/>
            </a:pPr>
            <a:r>
              <a:t>2) Any concerns you have about this project or worries?</a:t>
            </a:r>
          </a:p>
          <a:p>
            <a:pPr marL="342900" indent="-274320">
              <a:defRPr sz="3300"/>
            </a:pPr>
            <a:r>
              <a:t>3) When are you final sketches due for this project?</a:t>
            </a:r>
          </a:p>
          <a:p>
            <a:pPr marL="342900" indent="-274320">
              <a:defRPr sz="3300"/>
            </a:pPr>
            <a:r>
              <a:t>4) How many sketches do you need to have?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" name="Shape 43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Next Class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" name="Shape 432"/>
          <p:cNvSpPr>
            <a:spLocks noGrp="1"/>
          </p:cNvSpPr>
          <p:nvPr>
            <p:ph type="title"/>
          </p:nvPr>
        </p:nvSpPr>
        <p:spPr>
          <a:xfrm>
            <a:off x="1043489" y="1027664"/>
            <a:ext cx="7024746" cy="1143001"/>
          </a:xfrm>
          <a:prstGeom prst="rect">
            <a:avLst/>
          </a:prstGeom>
        </p:spPr>
        <p:txBody>
          <a:bodyPr/>
          <a:lstStyle/>
          <a:p>
            <a:r>
              <a:t>Safety Test</a:t>
            </a:r>
          </a:p>
        </p:txBody>
      </p:sp>
      <p:sp>
        <p:nvSpPr>
          <p:cNvPr id="433" name="Shape 433"/>
          <p:cNvSpPr>
            <a:spLocks noGrp="1"/>
          </p:cNvSpPr>
          <p:nvPr>
            <p:ph type="body" sz="half" idx="1"/>
          </p:nvPr>
        </p:nvSpPr>
        <p:spPr>
          <a:xfrm>
            <a:off x="1043491" y="2323652"/>
            <a:ext cx="6777319" cy="3508977"/>
          </a:xfrm>
          <a:prstGeom prst="rect">
            <a:avLst/>
          </a:prstGeom>
        </p:spPr>
        <p:txBody>
          <a:bodyPr/>
          <a:lstStyle>
            <a:lvl1pPr algn="ctr">
              <a:spcBef>
                <a:spcPts val="1100"/>
              </a:spcBef>
              <a:defRPr sz="4800" b="1"/>
            </a:lvl1pPr>
          </a:lstStyle>
          <a:p>
            <a:r>
              <a:t>What direction do you cut your lino-block?</a:t>
            </a:r>
          </a:p>
        </p:txBody>
      </p:sp>
    </p:spTree>
  </p:cSld>
  <p:clrMapOvr>
    <a:masterClrMapping/>
  </p:clrMapOvr>
  <p:transition spd="slow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" name="Shape 435"/>
          <p:cNvSpPr>
            <a:spLocks noGrp="1"/>
          </p:cNvSpPr>
          <p:nvPr>
            <p:ph type="title"/>
          </p:nvPr>
        </p:nvSpPr>
        <p:spPr>
          <a:xfrm>
            <a:off x="1043489" y="1027664"/>
            <a:ext cx="7024746" cy="1143001"/>
          </a:xfrm>
          <a:prstGeom prst="rect">
            <a:avLst/>
          </a:prstGeom>
        </p:spPr>
        <p:txBody>
          <a:bodyPr/>
          <a:lstStyle/>
          <a:p>
            <a:r>
              <a:t>Quiz and sketch</a:t>
            </a:r>
          </a:p>
        </p:txBody>
      </p:sp>
      <p:sp>
        <p:nvSpPr>
          <p:cNvPr id="436" name="Shape 436"/>
          <p:cNvSpPr>
            <a:spLocks noGrp="1"/>
          </p:cNvSpPr>
          <p:nvPr>
            <p:ph type="body" sz="half" idx="1"/>
          </p:nvPr>
        </p:nvSpPr>
        <p:spPr>
          <a:xfrm>
            <a:off x="1043491" y="2323652"/>
            <a:ext cx="6777319" cy="3508977"/>
          </a:xfrm>
          <a:prstGeom prst="rect">
            <a:avLst/>
          </a:prstGeom>
        </p:spPr>
        <p:txBody>
          <a:bodyPr/>
          <a:lstStyle/>
          <a:p>
            <a:r>
              <a:t>Complete the quiz, you have to get a 100% in order to use the carving tools</a:t>
            </a:r>
          </a:p>
          <a:p>
            <a:endParaRPr/>
          </a:p>
          <a:p>
            <a:r>
              <a:t>You can take it as many time as you need to in order to pass</a:t>
            </a:r>
          </a:p>
          <a:p>
            <a:endParaRPr/>
          </a:p>
          <a:p>
            <a:r>
              <a:t>When you are done with the quiz, sketch!</a:t>
            </a:r>
          </a:p>
        </p:txBody>
      </p:sp>
    </p:spTree>
  </p:cSld>
  <p:clrMapOvr>
    <a:masterClrMapping/>
  </p:clrMapOvr>
  <p:transition spd="slow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" name="Shape 438"/>
          <p:cNvSpPr>
            <a:spLocks noGrp="1"/>
          </p:cNvSpPr>
          <p:nvPr>
            <p:ph type="title"/>
          </p:nvPr>
        </p:nvSpPr>
        <p:spPr>
          <a:xfrm>
            <a:off x="1043489" y="1027664"/>
            <a:ext cx="7024746" cy="1143001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439" name="Shape 439"/>
          <p:cNvSpPr>
            <a:spLocks noGrp="1"/>
          </p:cNvSpPr>
          <p:nvPr>
            <p:ph type="body" sz="half" idx="1"/>
          </p:nvPr>
        </p:nvSpPr>
        <p:spPr>
          <a:xfrm>
            <a:off x="1043491" y="2323652"/>
            <a:ext cx="6777319" cy="3508977"/>
          </a:xfrm>
          <a:prstGeom prst="rect">
            <a:avLst/>
          </a:prstGeom>
        </p:spPr>
        <p:txBody>
          <a:bodyPr/>
          <a:lstStyle/>
          <a:p>
            <a:pPr algn="ctr">
              <a:spcBef>
                <a:spcPts val="1000"/>
              </a:spcBef>
              <a:defRPr sz="4400" b="1"/>
            </a:pPr>
            <a:r>
              <a:t>Away from you</a:t>
            </a:r>
          </a:p>
          <a:p>
            <a:pPr algn="ctr">
              <a:spcBef>
                <a:spcPts val="1000"/>
              </a:spcBef>
              <a:defRPr sz="4400" b="1"/>
            </a:pPr>
            <a:r>
              <a:t>And away from other people</a:t>
            </a:r>
          </a:p>
        </p:txBody>
      </p:sp>
      <p:pic>
        <p:nvPicPr>
          <p:cNvPr id="440" name="image26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791200" y="4038600"/>
            <a:ext cx="2437534" cy="182159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Shape 337"/>
          <p:cNvSpPr>
            <a:spLocks noGrp="1"/>
          </p:cNvSpPr>
          <p:nvPr>
            <p:ph type="title"/>
          </p:nvPr>
        </p:nvSpPr>
        <p:spPr>
          <a:xfrm>
            <a:off x="515344" y="362397"/>
            <a:ext cx="7024746" cy="1143001"/>
          </a:xfrm>
          <a:prstGeom prst="rect">
            <a:avLst/>
          </a:prstGeom>
        </p:spPr>
        <p:txBody>
          <a:bodyPr/>
          <a:lstStyle/>
          <a:p>
            <a:pPr defTabSz="777240">
              <a:defRPr sz="3400"/>
            </a:pPr>
            <a:r>
              <a:rPr dirty="0"/>
              <a:t>Day 1 Bell Work</a:t>
            </a:r>
          </a:p>
          <a:p>
            <a:pPr defTabSz="777240">
              <a:defRPr sz="3400"/>
            </a:pPr>
            <a:r>
              <a:rPr dirty="0"/>
              <a:t>1.31.2017</a:t>
            </a:r>
          </a:p>
        </p:txBody>
      </p:sp>
      <p:sp>
        <p:nvSpPr>
          <p:cNvPr id="338" name="Shape 338"/>
          <p:cNvSpPr>
            <a:spLocks noGrp="1"/>
          </p:cNvSpPr>
          <p:nvPr>
            <p:ph type="body" sz="half" idx="1"/>
          </p:nvPr>
        </p:nvSpPr>
        <p:spPr>
          <a:xfrm>
            <a:off x="449317" y="1655380"/>
            <a:ext cx="8174421" cy="4177250"/>
          </a:xfrm>
          <a:prstGeom prst="rect">
            <a:avLst/>
          </a:prstGeom>
        </p:spPr>
        <p:txBody>
          <a:bodyPr>
            <a:noAutofit/>
          </a:bodyPr>
          <a:lstStyle/>
          <a:p>
            <a:pPr marL="510006" indent="-443484" defTabSz="886968">
              <a:lnSpc>
                <a:spcPct val="90000"/>
              </a:lnSpc>
              <a:buFontTx/>
              <a:buAutoNum type="arabicPeriod"/>
              <a:defRPr sz="2134" b="1"/>
            </a:pPr>
            <a:r>
              <a:rPr sz="2800" dirty="0"/>
              <a:t>What is a linoleum(</a:t>
            </a:r>
            <a:r>
              <a:rPr sz="2800" dirty="0" err="1"/>
              <a:t>lino</a:t>
            </a:r>
            <a:r>
              <a:rPr sz="2800" dirty="0"/>
              <a:t>) block(guess)?</a:t>
            </a:r>
          </a:p>
          <a:p>
            <a:pPr marL="510006" indent="-443484" defTabSz="886968">
              <a:lnSpc>
                <a:spcPct val="90000"/>
              </a:lnSpc>
              <a:buFontTx/>
              <a:buAutoNum type="arabicPeriod"/>
              <a:defRPr sz="2134" b="1"/>
            </a:pPr>
            <a:r>
              <a:rPr lang="en-US" sz="2800" dirty="0" smtClean="0"/>
              <a:t>What is negative space?</a:t>
            </a:r>
            <a:endParaRPr sz="2800" dirty="0"/>
          </a:p>
          <a:p>
            <a:pPr marL="510006" indent="-443484" defTabSz="886968">
              <a:lnSpc>
                <a:spcPct val="90000"/>
              </a:lnSpc>
              <a:buFontTx/>
              <a:buAutoNum type="arabicPeriod"/>
              <a:defRPr sz="2134" b="1"/>
            </a:pPr>
            <a:r>
              <a:rPr sz="2800" dirty="0"/>
              <a:t>What </a:t>
            </a:r>
            <a:r>
              <a:rPr lang="en-US" sz="2800" dirty="0" smtClean="0"/>
              <a:t>is positive space?</a:t>
            </a:r>
            <a:endParaRPr sz="2800" dirty="0"/>
          </a:p>
          <a:p>
            <a:pPr marL="510006" indent="-443484" defTabSz="886968">
              <a:lnSpc>
                <a:spcPct val="90000"/>
              </a:lnSpc>
              <a:buFontTx/>
              <a:buAutoNum type="arabicPeriod"/>
              <a:defRPr sz="2134" b="1"/>
            </a:pPr>
            <a:r>
              <a:rPr sz="2800" dirty="0"/>
              <a:t>When you print one image on top of another, will the image in the background show all the way or not, please explain your answer?</a:t>
            </a:r>
          </a:p>
          <a:p>
            <a:pPr marL="0" indent="66522" defTabSz="886968">
              <a:lnSpc>
                <a:spcPct val="90000"/>
              </a:lnSpc>
              <a:buSzTx/>
              <a:buNone/>
              <a:defRPr sz="2134" b="1" u="sng"/>
            </a:pPr>
            <a:r>
              <a:rPr sz="2800" dirty="0"/>
              <a:t>*IDK IS NOT AN ACCEPTABLE ANSWER!!!</a:t>
            </a:r>
          </a:p>
          <a:p>
            <a:pPr marL="0" indent="66522" defTabSz="886968">
              <a:lnSpc>
                <a:spcPct val="90000"/>
              </a:lnSpc>
              <a:buSzTx/>
              <a:buNone/>
              <a:defRPr sz="2134" b="1" u="sng"/>
            </a:pPr>
            <a:r>
              <a:rPr sz="2800" dirty="0"/>
              <a:t>Guessing get’s you more places than not guessing</a:t>
            </a:r>
          </a:p>
        </p:txBody>
      </p:sp>
      <p:pic>
        <p:nvPicPr>
          <p:cNvPr id="339" name="image2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840014" y="229048"/>
            <a:ext cx="1847850" cy="127635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" name="Shape 442"/>
          <p:cNvSpPr>
            <a:spLocks noGrp="1"/>
          </p:cNvSpPr>
          <p:nvPr>
            <p:ph type="title"/>
          </p:nvPr>
        </p:nvSpPr>
        <p:spPr>
          <a:xfrm>
            <a:off x="1043489" y="1027664"/>
            <a:ext cx="7024746" cy="1143001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443" name="Shape 443"/>
          <p:cNvSpPr>
            <a:spLocks noGrp="1"/>
          </p:cNvSpPr>
          <p:nvPr>
            <p:ph type="body" sz="half" idx="1"/>
          </p:nvPr>
        </p:nvSpPr>
        <p:spPr>
          <a:xfrm>
            <a:off x="1043491" y="2323652"/>
            <a:ext cx="6777319" cy="3508977"/>
          </a:xfrm>
          <a:prstGeom prst="rect">
            <a:avLst/>
          </a:prstGeom>
        </p:spPr>
        <p:txBody>
          <a:bodyPr/>
          <a:lstStyle>
            <a:lvl1pPr algn="ctr">
              <a:spcBef>
                <a:spcPts val="1000"/>
              </a:spcBef>
              <a:defRPr sz="4400" b="1"/>
            </a:lvl1pPr>
          </a:lstStyle>
          <a:p>
            <a:r>
              <a:t>What tool other than a gouge do you use to cut your lino-block?</a:t>
            </a:r>
          </a:p>
        </p:txBody>
      </p:sp>
    </p:spTree>
  </p:cSld>
  <p:clrMapOvr>
    <a:masterClrMapping/>
  </p:clrMapOvr>
  <p:transition spd="slow"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" name="Shape 445"/>
          <p:cNvSpPr>
            <a:spLocks noGrp="1"/>
          </p:cNvSpPr>
          <p:nvPr>
            <p:ph type="title"/>
          </p:nvPr>
        </p:nvSpPr>
        <p:spPr>
          <a:xfrm>
            <a:off x="1043489" y="1027664"/>
            <a:ext cx="7024746" cy="1143001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446" name="Shape 446"/>
          <p:cNvSpPr>
            <a:spLocks noGrp="1"/>
          </p:cNvSpPr>
          <p:nvPr>
            <p:ph type="body" sz="half" idx="1"/>
          </p:nvPr>
        </p:nvSpPr>
        <p:spPr>
          <a:xfrm>
            <a:off x="1043491" y="2323652"/>
            <a:ext cx="6777319" cy="3508977"/>
          </a:xfrm>
          <a:prstGeom prst="rect">
            <a:avLst/>
          </a:prstGeom>
        </p:spPr>
        <p:txBody>
          <a:bodyPr/>
          <a:lstStyle/>
          <a:p>
            <a:pPr algn="ctr">
              <a:spcBef>
                <a:spcPts val="900"/>
              </a:spcBef>
              <a:defRPr sz="4000" b="1"/>
            </a:pPr>
            <a:r>
              <a:t>Bench plate</a:t>
            </a:r>
          </a:p>
          <a:p>
            <a:pPr algn="ctr">
              <a:spcBef>
                <a:spcPts val="900"/>
              </a:spcBef>
              <a:defRPr sz="4000" b="1"/>
            </a:pPr>
            <a:r>
              <a:t>You always have to have a bench plate under what you are cutting</a:t>
            </a:r>
          </a:p>
        </p:txBody>
      </p:sp>
      <p:pic>
        <p:nvPicPr>
          <p:cNvPr id="447" name="image27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429000" y="685800"/>
            <a:ext cx="2552700" cy="169754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slow"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" name="Shape 449"/>
          <p:cNvSpPr>
            <a:spLocks noGrp="1"/>
          </p:cNvSpPr>
          <p:nvPr>
            <p:ph type="title"/>
          </p:nvPr>
        </p:nvSpPr>
        <p:spPr>
          <a:xfrm>
            <a:off x="1043489" y="1027664"/>
            <a:ext cx="7024746" cy="1143001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450" name="Shape 450"/>
          <p:cNvSpPr>
            <a:spLocks noGrp="1"/>
          </p:cNvSpPr>
          <p:nvPr>
            <p:ph type="body" sz="half" idx="1"/>
          </p:nvPr>
        </p:nvSpPr>
        <p:spPr>
          <a:xfrm>
            <a:off x="1043491" y="2323652"/>
            <a:ext cx="6777319" cy="3508977"/>
          </a:xfrm>
          <a:prstGeom prst="rect">
            <a:avLst/>
          </a:prstGeom>
        </p:spPr>
        <p:txBody>
          <a:bodyPr/>
          <a:lstStyle>
            <a:lvl1pPr algn="ctr">
              <a:spcBef>
                <a:spcPts val="1000"/>
              </a:spcBef>
              <a:defRPr sz="4400" b="1"/>
            </a:lvl1pPr>
          </a:lstStyle>
          <a:p>
            <a:r>
              <a:t>If you get cut, what should you do?</a:t>
            </a:r>
          </a:p>
        </p:txBody>
      </p:sp>
    </p:spTree>
  </p:cSld>
  <p:clrMapOvr>
    <a:masterClrMapping/>
  </p:clrMapOvr>
  <p:transition spd="slow"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" name="Shape 452"/>
          <p:cNvSpPr>
            <a:spLocks noGrp="1"/>
          </p:cNvSpPr>
          <p:nvPr>
            <p:ph type="body" idx="1"/>
          </p:nvPr>
        </p:nvSpPr>
        <p:spPr>
          <a:xfrm>
            <a:off x="1043491" y="838199"/>
            <a:ext cx="6777319" cy="4994431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700"/>
              </a:spcBef>
              <a:defRPr sz="3200" b="1"/>
            </a:pPr>
            <a:r>
              <a:t>Put pressure on the cut</a:t>
            </a:r>
          </a:p>
          <a:p>
            <a:pPr>
              <a:spcBef>
                <a:spcPts val="700"/>
              </a:spcBef>
              <a:defRPr sz="3200" b="1"/>
            </a:pPr>
            <a:r>
              <a:t>Walk over to the sink</a:t>
            </a:r>
          </a:p>
          <a:p>
            <a:pPr>
              <a:spcBef>
                <a:spcPts val="700"/>
              </a:spcBef>
              <a:defRPr sz="3200" b="1"/>
            </a:pPr>
            <a:r>
              <a:t>Rinse it off with water</a:t>
            </a:r>
          </a:p>
          <a:p>
            <a:pPr>
              <a:spcBef>
                <a:spcPts val="700"/>
              </a:spcBef>
              <a:defRPr sz="3200" b="1"/>
            </a:pPr>
            <a:r>
              <a:t>Put a paper towel over it</a:t>
            </a:r>
          </a:p>
          <a:p>
            <a:pPr>
              <a:spcBef>
                <a:spcPts val="700"/>
              </a:spcBef>
              <a:defRPr sz="3200" b="1"/>
            </a:pPr>
            <a:r>
              <a:t>Get a Band-Aid from the back counter</a:t>
            </a:r>
          </a:p>
          <a:p>
            <a:pPr>
              <a:spcBef>
                <a:spcPts val="700"/>
              </a:spcBef>
              <a:defRPr sz="3200" b="1"/>
            </a:pPr>
            <a:r>
              <a:t>Please tell Ms. Filiaga if you cut yourself</a:t>
            </a:r>
          </a:p>
        </p:txBody>
      </p:sp>
    </p:spTree>
  </p:cSld>
  <p:clrMapOvr>
    <a:masterClrMapping/>
  </p:clrMapOvr>
  <p:transition spd="slow"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" name="Shape 454"/>
          <p:cNvSpPr>
            <a:spLocks noGrp="1"/>
          </p:cNvSpPr>
          <p:nvPr>
            <p:ph type="title"/>
          </p:nvPr>
        </p:nvSpPr>
        <p:spPr>
          <a:xfrm>
            <a:off x="1043489" y="1027664"/>
            <a:ext cx="7024746" cy="1143001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455" name="Shape 455"/>
          <p:cNvSpPr>
            <a:spLocks noGrp="1"/>
          </p:cNvSpPr>
          <p:nvPr>
            <p:ph type="body" sz="half" idx="1"/>
          </p:nvPr>
        </p:nvSpPr>
        <p:spPr>
          <a:xfrm>
            <a:off x="1043491" y="2323652"/>
            <a:ext cx="6777319" cy="3508977"/>
          </a:xfrm>
          <a:prstGeom prst="rect">
            <a:avLst/>
          </a:prstGeom>
        </p:spPr>
        <p:txBody>
          <a:bodyPr/>
          <a:lstStyle>
            <a:lvl1pPr algn="ctr">
              <a:spcBef>
                <a:spcPts val="1000"/>
              </a:spcBef>
              <a:defRPr sz="4400" b="1"/>
            </a:lvl1pPr>
          </a:lstStyle>
          <a:p>
            <a:r>
              <a:t>If you break a gouge tip, what should you do?</a:t>
            </a:r>
          </a:p>
        </p:txBody>
      </p:sp>
    </p:spTree>
  </p:cSld>
  <p:clrMapOvr>
    <a:masterClrMapping/>
  </p:clrMapOvr>
  <p:transition spd="slow"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7" name="Shape 457"/>
          <p:cNvSpPr>
            <a:spLocks noGrp="1"/>
          </p:cNvSpPr>
          <p:nvPr>
            <p:ph type="body" idx="1"/>
          </p:nvPr>
        </p:nvSpPr>
        <p:spPr>
          <a:xfrm>
            <a:off x="1043491" y="838199"/>
            <a:ext cx="6777319" cy="4994431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800"/>
              </a:spcBef>
              <a:defRPr sz="3600" b="1"/>
            </a:pPr>
            <a:r>
              <a:t>Accidence happen, </a:t>
            </a:r>
          </a:p>
          <a:p>
            <a:pPr>
              <a:spcBef>
                <a:spcPts val="800"/>
              </a:spcBef>
              <a:defRPr sz="3600" b="1"/>
            </a:pPr>
            <a:r>
              <a:t>Tell Mrs. Lyon and she will give you a new gouge tip</a:t>
            </a:r>
          </a:p>
          <a:p>
            <a:pPr>
              <a:spcBef>
                <a:spcPts val="800"/>
              </a:spcBef>
              <a:defRPr sz="3600" b="1"/>
            </a:pPr>
            <a:r>
              <a:t>If people break more than a few gouge tips, then we will wonder if it’s not an accident</a:t>
            </a:r>
          </a:p>
        </p:txBody>
      </p:sp>
    </p:spTree>
  </p:cSld>
  <p:clrMapOvr>
    <a:masterClrMapping/>
  </p:clrMapOvr>
  <p:transition spd="slow"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" name="Shape 459"/>
          <p:cNvSpPr>
            <a:spLocks noGrp="1"/>
          </p:cNvSpPr>
          <p:nvPr>
            <p:ph type="title"/>
          </p:nvPr>
        </p:nvSpPr>
        <p:spPr>
          <a:xfrm>
            <a:off x="1043489" y="1027664"/>
            <a:ext cx="7024746" cy="1143001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460" name="Shape 460"/>
          <p:cNvSpPr>
            <a:spLocks noGrp="1"/>
          </p:cNvSpPr>
          <p:nvPr>
            <p:ph type="body" sz="half" idx="1"/>
          </p:nvPr>
        </p:nvSpPr>
        <p:spPr>
          <a:xfrm>
            <a:off x="1043491" y="2323652"/>
            <a:ext cx="6777319" cy="3508977"/>
          </a:xfrm>
          <a:prstGeom prst="rect">
            <a:avLst/>
          </a:prstGeom>
        </p:spPr>
        <p:txBody>
          <a:bodyPr/>
          <a:lstStyle>
            <a:lvl1pPr algn="ctr">
              <a:spcBef>
                <a:spcPts val="1000"/>
              </a:spcBef>
              <a:defRPr sz="4400" b="1"/>
            </a:lvl1pPr>
          </a:lstStyle>
          <a:p>
            <a:r>
              <a:t>What do you have to do to earn your lino-block?</a:t>
            </a:r>
          </a:p>
        </p:txBody>
      </p:sp>
    </p:spTree>
  </p:cSld>
  <p:clrMapOvr>
    <a:masterClrMapping/>
  </p:clrMapOvr>
  <p:transition spd="slow"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Shape 462"/>
          <p:cNvSpPr>
            <a:spLocks noGrp="1"/>
          </p:cNvSpPr>
          <p:nvPr>
            <p:ph type="body" idx="1"/>
          </p:nvPr>
        </p:nvSpPr>
        <p:spPr>
          <a:xfrm>
            <a:off x="1043491" y="1981199"/>
            <a:ext cx="6777319" cy="3851430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800"/>
              </a:spcBef>
              <a:defRPr sz="3600" b="1"/>
            </a:pPr>
            <a:r>
              <a:t>You need to get a perfect score on this test</a:t>
            </a:r>
          </a:p>
          <a:p>
            <a:pPr>
              <a:spcBef>
                <a:spcPts val="800"/>
              </a:spcBef>
              <a:defRPr sz="3600" b="1"/>
            </a:pPr>
            <a:r>
              <a:t>You can take the test as many times as you need to in order to pass</a:t>
            </a:r>
          </a:p>
        </p:txBody>
      </p:sp>
    </p:spTree>
  </p:cSld>
  <p:clrMapOvr>
    <a:masterClrMapping/>
  </p:clrMapOvr>
  <p:transition spd="slow"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" name="Shape 464"/>
          <p:cNvSpPr>
            <a:spLocks noGrp="1"/>
          </p:cNvSpPr>
          <p:nvPr>
            <p:ph type="title"/>
          </p:nvPr>
        </p:nvSpPr>
        <p:spPr>
          <a:xfrm>
            <a:off x="1043489" y="1027664"/>
            <a:ext cx="7024746" cy="1143001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465" name="Shape 465"/>
          <p:cNvSpPr>
            <a:spLocks noGrp="1"/>
          </p:cNvSpPr>
          <p:nvPr>
            <p:ph type="body" sz="half" idx="1"/>
          </p:nvPr>
        </p:nvSpPr>
        <p:spPr>
          <a:xfrm>
            <a:off x="1043491" y="2323652"/>
            <a:ext cx="6777319" cy="3508977"/>
          </a:xfrm>
          <a:prstGeom prst="rect">
            <a:avLst/>
          </a:prstGeom>
        </p:spPr>
        <p:txBody>
          <a:bodyPr/>
          <a:lstStyle>
            <a:lvl1pPr algn="ctr">
              <a:spcBef>
                <a:spcPts val="1000"/>
              </a:spcBef>
              <a:defRPr sz="4400" b="1"/>
            </a:lvl1pPr>
          </a:lstStyle>
          <a:p>
            <a:r>
              <a:t>How many lino-blocks do you get for this project?</a:t>
            </a:r>
          </a:p>
        </p:txBody>
      </p:sp>
    </p:spTree>
  </p:cSld>
  <p:clrMapOvr>
    <a:masterClrMapping/>
  </p:clrMapOvr>
  <p:transition spd="slow"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7" name="Shape 467"/>
          <p:cNvSpPr>
            <a:spLocks noGrp="1"/>
          </p:cNvSpPr>
          <p:nvPr>
            <p:ph type="title"/>
          </p:nvPr>
        </p:nvSpPr>
        <p:spPr>
          <a:xfrm>
            <a:off x="1043489" y="1027664"/>
            <a:ext cx="7024746" cy="1143001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468" name="Shape 468"/>
          <p:cNvSpPr>
            <a:spLocks noGrp="1"/>
          </p:cNvSpPr>
          <p:nvPr>
            <p:ph type="body" sz="half" idx="1"/>
          </p:nvPr>
        </p:nvSpPr>
        <p:spPr>
          <a:xfrm>
            <a:off x="1043491" y="2323652"/>
            <a:ext cx="6777319" cy="3508977"/>
          </a:xfrm>
          <a:prstGeom prst="rect">
            <a:avLst/>
          </a:prstGeom>
        </p:spPr>
        <p:txBody>
          <a:bodyPr/>
          <a:lstStyle/>
          <a:p>
            <a:pPr algn="ctr">
              <a:spcBef>
                <a:spcPts val="1000"/>
              </a:spcBef>
              <a:defRPr sz="4400" b="1"/>
            </a:pPr>
            <a:r>
              <a:t>Everyone gets only </a:t>
            </a:r>
            <a:r>
              <a:rPr>
                <a:solidFill>
                  <a:srgbClr val="FF0000"/>
                </a:solidFill>
              </a:rPr>
              <a:t>one</a:t>
            </a:r>
            <a:r>
              <a:t> lino-block</a:t>
            </a:r>
          </a:p>
        </p:txBody>
      </p:sp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Shape 341"/>
          <p:cNvSpPr>
            <a:spLocks noGrp="1"/>
          </p:cNvSpPr>
          <p:nvPr>
            <p:ph type="title"/>
          </p:nvPr>
        </p:nvSpPr>
        <p:spPr>
          <a:xfrm>
            <a:off x="1043489" y="1027664"/>
            <a:ext cx="7024746" cy="1143001"/>
          </a:xfrm>
          <a:prstGeom prst="rect">
            <a:avLst/>
          </a:prstGeom>
        </p:spPr>
        <p:txBody>
          <a:bodyPr/>
          <a:lstStyle/>
          <a:p>
            <a:r>
              <a:t>Agenda 1/31/17</a:t>
            </a:r>
          </a:p>
        </p:txBody>
      </p:sp>
      <p:sp>
        <p:nvSpPr>
          <p:cNvPr id="342" name="Shape 342"/>
          <p:cNvSpPr>
            <a:spLocks noGrp="1"/>
          </p:cNvSpPr>
          <p:nvPr>
            <p:ph type="body" sz="half" idx="1"/>
          </p:nvPr>
        </p:nvSpPr>
        <p:spPr>
          <a:xfrm>
            <a:off x="1043491" y="2323652"/>
            <a:ext cx="6777319" cy="3508977"/>
          </a:xfrm>
          <a:prstGeom prst="rect">
            <a:avLst/>
          </a:prstGeom>
        </p:spPr>
        <p:txBody>
          <a:bodyPr/>
          <a:lstStyle/>
          <a:p>
            <a:pPr>
              <a:defRPr b="1"/>
            </a:pPr>
            <a:r>
              <a:t>Bell work – review: with class</a:t>
            </a:r>
          </a:p>
          <a:p>
            <a:pPr>
              <a:defRPr b="1"/>
            </a:pPr>
            <a:r>
              <a:t>What is this assignment?</a:t>
            </a:r>
          </a:p>
          <a:p>
            <a:pPr>
              <a:defRPr b="1"/>
            </a:pPr>
            <a:r>
              <a:t>Library/Phones/Ipad/Computer</a:t>
            </a:r>
          </a:p>
          <a:p>
            <a:pPr marL="640080" lvl="1" indent="-274320">
              <a:defRPr b="1"/>
            </a:pPr>
            <a:r>
              <a:t>email and print</a:t>
            </a:r>
          </a:p>
          <a:p>
            <a:pPr>
              <a:defRPr b="1"/>
            </a:pPr>
            <a:r>
              <a:t>Sketch</a:t>
            </a:r>
          </a:p>
          <a:p>
            <a:pPr>
              <a:defRPr b="1"/>
            </a:pPr>
            <a:r>
              <a:t>Studio Time</a:t>
            </a:r>
          </a:p>
          <a:p>
            <a:pPr marL="640080" lvl="1" indent="-274320">
              <a:defRPr sz="2200" b="1"/>
            </a:pPr>
            <a:r>
              <a:t>Final sketches for lino-block due next class Thursday</a:t>
            </a:r>
          </a:p>
        </p:txBody>
      </p:sp>
      <p:pic>
        <p:nvPicPr>
          <p:cNvPr id="343" name="image3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553200" y="838200"/>
            <a:ext cx="1981200" cy="272415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0" name="Shape 470"/>
          <p:cNvSpPr>
            <a:spLocks noGrp="1"/>
          </p:cNvSpPr>
          <p:nvPr>
            <p:ph type="title"/>
          </p:nvPr>
        </p:nvSpPr>
        <p:spPr>
          <a:xfrm>
            <a:off x="1043489" y="1027664"/>
            <a:ext cx="7024746" cy="1143001"/>
          </a:xfrm>
          <a:prstGeom prst="rect">
            <a:avLst/>
          </a:prstGeom>
        </p:spPr>
        <p:txBody>
          <a:bodyPr/>
          <a:lstStyle/>
          <a:p>
            <a:r>
              <a:t>What’s next?</a:t>
            </a:r>
          </a:p>
        </p:txBody>
      </p:sp>
      <p:sp>
        <p:nvSpPr>
          <p:cNvPr id="471" name="Shape 471"/>
          <p:cNvSpPr>
            <a:spLocks noGrp="1"/>
          </p:cNvSpPr>
          <p:nvPr>
            <p:ph type="body" sz="half" idx="1"/>
          </p:nvPr>
        </p:nvSpPr>
        <p:spPr>
          <a:xfrm>
            <a:off x="1043491" y="2323652"/>
            <a:ext cx="6777319" cy="3508977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900"/>
              </a:spcBef>
              <a:defRPr sz="4000" b="1"/>
            </a:pPr>
            <a:r>
              <a:t>Once you pass your test</a:t>
            </a:r>
            <a:endParaRPr sz="2200"/>
          </a:p>
          <a:p>
            <a:pPr marL="640080" lvl="1" indent="-274320">
              <a:spcBef>
                <a:spcPts val="900"/>
              </a:spcBef>
              <a:defRPr sz="3800" b="1"/>
            </a:pPr>
            <a:r>
              <a:t>Sketch(turn in to get lino block)</a:t>
            </a:r>
            <a:endParaRPr sz="2000"/>
          </a:p>
          <a:p>
            <a:pPr marL="640080" lvl="1" indent="-274320">
              <a:spcBef>
                <a:spcPts val="900"/>
              </a:spcBef>
              <a:defRPr sz="4000" b="1"/>
            </a:pPr>
            <a:r>
              <a:t>Carving</a:t>
            </a:r>
            <a:endParaRPr sz="2000"/>
          </a:p>
          <a:p>
            <a:pPr marL="640080" lvl="1" indent="-274320">
              <a:spcBef>
                <a:spcPts val="900"/>
              </a:spcBef>
              <a:defRPr sz="3800" b="1"/>
            </a:pPr>
            <a:r>
              <a:t>Printing</a:t>
            </a:r>
          </a:p>
        </p:txBody>
      </p:sp>
    </p:spTree>
  </p:cSld>
  <p:clrMapOvr>
    <a:masterClrMapping/>
  </p:clrMapOvr>
  <p:transition spd="slow"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" name="Shape 473"/>
          <p:cNvSpPr>
            <a:spLocks noGrp="1"/>
          </p:cNvSpPr>
          <p:nvPr>
            <p:ph type="title"/>
          </p:nvPr>
        </p:nvSpPr>
        <p:spPr>
          <a:xfrm>
            <a:off x="1043489" y="1027664"/>
            <a:ext cx="7024746" cy="1143001"/>
          </a:xfrm>
          <a:prstGeom prst="rect">
            <a:avLst/>
          </a:prstGeom>
        </p:spPr>
        <p:txBody>
          <a:bodyPr/>
          <a:lstStyle/>
          <a:p>
            <a:r>
              <a:t>Studio Goal</a:t>
            </a:r>
          </a:p>
        </p:txBody>
      </p:sp>
      <p:sp>
        <p:nvSpPr>
          <p:cNvPr id="474" name="Shape 474"/>
          <p:cNvSpPr>
            <a:spLocks noGrp="1"/>
          </p:cNvSpPr>
          <p:nvPr>
            <p:ph type="body" sz="half" idx="1"/>
          </p:nvPr>
        </p:nvSpPr>
        <p:spPr>
          <a:xfrm>
            <a:off x="1043491" y="2323652"/>
            <a:ext cx="6777319" cy="3508977"/>
          </a:xfrm>
          <a:prstGeom prst="rect">
            <a:avLst/>
          </a:prstGeom>
        </p:spPr>
        <p:txBody>
          <a:bodyPr/>
          <a:lstStyle/>
          <a:p>
            <a:pPr>
              <a:defRPr b="1"/>
            </a:pPr>
            <a:r>
              <a:t>Complete your two sketches for your block</a:t>
            </a:r>
          </a:p>
          <a:p>
            <a:pPr>
              <a:defRPr b="1"/>
            </a:pPr>
            <a:r>
              <a:t>Make them the size of your block so you can transfer the sketches to the lino-block next class</a:t>
            </a:r>
          </a:p>
          <a:p>
            <a:pPr>
              <a:defRPr b="1"/>
            </a:pPr>
            <a:r>
              <a:t>Think about what area you want to carve out and what area you want to leave so it will take the ink in order to print</a:t>
            </a:r>
          </a:p>
        </p:txBody>
      </p:sp>
      <p:pic>
        <p:nvPicPr>
          <p:cNvPr id="475" name="image28.jpg"/>
          <p:cNvPicPr>
            <a:picLocks noChangeAspect="1"/>
          </p:cNvPicPr>
          <p:nvPr/>
        </p:nvPicPr>
        <p:blipFill>
          <a:blip r:embed="rId2">
            <a:extLst/>
          </a:blip>
          <a:srcRect l="32492"/>
          <a:stretch>
            <a:fillRect/>
          </a:stretch>
        </p:blipFill>
        <p:spPr>
          <a:xfrm>
            <a:off x="4953000" y="609600"/>
            <a:ext cx="2777836" cy="162341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slow"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" name="Shape 477"/>
          <p:cNvSpPr>
            <a:spLocks noGrp="1"/>
          </p:cNvSpPr>
          <p:nvPr>
            <p:ph type="title"/>
          </p:nvPr>
        </p:nvSpPr>
        <p:spPr>
          <a:xfrm>
            <a:off x="1043489" y="1027664"/>
            <a:ext cx="7024746" cy="1143001"/>
          </a:xfrm>
          <a:prstGeom prst="rect">
            <a:avLst/>
          </a:prstGeom>
        </p:spPr>
        <p:txBody>
          <a:bodyPr/>
          <a:lstStyle>
            <a:lvl1pPr defTabSz="859536">
              <a:defRPr sz="3384"/>
            </a:lvl1pPr>
          </a:lstStyle>
          <a:p>
            <a:r>
              <a:t>One Image on top of the other = 2 blocks to print from</a:t>
            </a:r>
          </a:p>
        </p:txBody>
      </p:sp>
      <p:pic>
        <p:nvPicPr>
          <p:cNvPr id="478" name="image28.jpg"/>
          <p:cNvPicPr>
            <a:picLocks noChangeAspect="1"/>
          </p:cNvPicPr>
          <p:nvPr/>
        </p:nvPicPr>
        <p:blipFill>
          <a:blip r:embed="rId2">
            <a:extLst/>
          </a:blip>
          <a:srcRect l="34171"/>
          <a:stretch>
            <a:fillRect/>
          </a:stretch>
        </p:blipFill>
        <p:spPr>
          <a:xfrm>
            <a:off x="2438400" y="2514600"/>
            <a:ext cx="5105400" cy="305979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slow"/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0" name="Shape 480"/>
          <p:cNvSpPr>
            <a:spLocks noGrp="1"/>
          </p:cNvSpPr>
          <p:nvPr>
            <p:ph type="title"/>
          </p:nvPr>
        </p:nvSpPr>
        <p:spPr>
          <a:xfrm>
            <a:off x="1043489" y="1027664"/>
            <a:ext cx="7024746" cy="1143001"/>
          </a:xfrm>
          <a:prstGeom prst="rect">
            <a:avLst/>
          </a:prstGeom>
        </p:spPr>
        <p:txBody>
          <a:bodyPr/>
          <a:lstStyle/>
          <a:p>
            <a:r>
              <a:t>You could add a boarder</a:t>
            </a:r>
          </a:p>
        </p:txBody>
      </p:sp>
      <p:pic>
        <p:nvPicPr>
          <p:cNvPr id="481" name="image29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905000" y="2438400"/>
            <a:ext cx="5791200" cy="348674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slow"/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" name="Shape 483"/>
          <p:cNvSpPr>
            <a:spLocks noGrp="1"/>
          </p:cNvSpPr>
          <p:nvPr>
            <p:ph type="title"/>
          </p:nvPr>
        </p:nvSpPr>
        <p:spPr>
          <a:xfrm>
            <a:off x="1043489" y="1027664"/>
            <a:ext cx="7024746" cy="1143001"/>
          </a:xfrm>
          <a:prstGeom prst="rect">
            <a:avLst/>
          </a:prstGeom>
        </p:spPr>
        <p:txBody>
          <a:bodyPr/>
          <a:lstStyle>
            <a:lvl1pPr defTabSz="859536">
              <a:defRPr sz="3384"/>
            </a:lvl1pPr>
          </a:lstStyle>
          <a:p>
            <a:r>
              <a:t>Think about the direction you carve your line to give it shape</a:t>
            </a:r>
          </a:p>
        </p:txBody>
      </p:sp>
      <p:pic>
        <p:nvPicPr>
          <p:cNvPr id="484" name="image30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819400" y="2667000"/>
            <a:ext cx="3323772" cy="352197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slow"/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" name="Shape 486"/>
          <p:cNvSpPr>
            <a:spLocks noGrp="1"/>
          </p:cNvSpPr>
          <p:nvPr>
            <p:ph type="title"/>
          </p:nvPr>
        </p:nvSpPr>
        <p:spPr>
          <a:xfrm>
            <a:off x="1043489" y="1027664"/>
            <a:ext cx="7024746" cy="1143001"/>
          </a:xfrm>
          <a:prstGeom prst="rect">
            <a:avLst/>
          </a:prstGeom>
        </p:spPr>
        <p:txBody>
          <a:bodyPr/>
          <a:lstStyle/>
          <a:p>
            <a:r>
              <a:t>Exit Pass 3/5/2013</a:t>
            </a:r>
          </a:p>
        </p:txBody>
      </p:sp>
      <p:sp>
        <p:nvSpPr>
          <p:cNvPr id="487" name="Shape 487"/>
          <p:cNvSpPr>
            <a:spLocks noGrp="1"/>
          </p:cNvSpPr>
          <p:nvPr>
            <p:ph type="body" sz="half" idx="1"/>
          </p:nvPr>
        </p:nvSpPr>
        <p:spPr>
          <a:xfrm>
            <a:off x="1043491" y="2323652"/>
            <a:ext cx="6777319" cy="3508977"/>
          </a:xfrm>
          <a:prstGeom prst="rect">
            <a:avLst/>
          </a:prstGeom>
        </p:spPr>
        <p:txBody>
          <a:bodyPr/>
          <a:lstStyle/>
          <a:p>
            <a:pPr marL="525780" indent="-457200">
              <a:buFontTx/>
              <a:buAutoNum type="arabicParenR"/>
              <a:defRPr b="1"/>
            </a:pPr>
            <a:r>
              <a:t>How do you think you did on the test?</a:t>
            </a:r>
          </a:p>
          <a:p>
            <a:pPr marL="525780" indent="-457200">
              <a:buFontTx/>
              <a:buAutoNum type="arabicParenR"/>
              <a:defRPr b="1"/>
            </a:pPr>
            <a:r>
              <a:t>Was the test easy or challenging for you, WHY?</a:t>
            </a:r>
          </a:p>
          <a:p>
            <a:pPr marL="525780" indent="-457200">
              <a:buFontTx/>
              <a:buAutoNum type="arabicParenR"/>
              <a:defRPr b="1"/>
            </a:pPr>
            <a:r>
              <a:t>Is the project clear to you or is there something you don’t understand? What questions could you ask to understand the project better?</a:t>
            </a:r>
          </a:p>
          <a:p>
            <a:pPr marL="0" indent="68580" algn="ctr">
              <a:buSzTx/>
              <a:buNone/>
              <a:defRPr b="1"/>
            </a:pPr>
            <a:r>
              <a:t>* See you next class *</a:t>
            </a:r>
          </a:p>
        </p:txBody>
      </p:sp>
      <p:pic>
        <p:nvPicPr>
          <p:cNvPr id="488" name="image29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791200" y="457200"/>
            <a:ext cx="2752725" cy="165735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047" y="270920"/>
            <a:ext cx="7024746" cy="1143001"/>
          </a:xfrm>
        </p:spPr>
        <p:txBody>
          <a:bodyPr/>
          <a:lstStyle/>
          <a:p>
            <a:r>
              <a:rPr lang="en-US" dirty="0" smtClean="0"/>
              <a:t>FYI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51337" y="1413921"/>
            <a:ext cx="7740869" cy="5042058"/>
          </a:xfrm>
        </p:spPr>
        <p:txBody>
          <a:bodyPr>
            <a:normAutofit/>
          </a:bodyPr>
          <a:lstStyle/>
          <a:p>
            <a:r>
              <a:rPr lang="en-US" sz="2800" dirty="0" smtClean="0"/>
              <a:t>Projects have been graded</a:t>
            </a:r>
          </a:p>
          <a:p>
            <a:r>
              <a:rPr lang="en-US" sz="2800" dirty="0" smtClean="0"/>
              <a:t>If you need to finish your project, come in after school or get a travel pass from me </a:t>
            </a:r>
          </a:p>
          <a:p>
            <a:r>
              <a:rPr lang="en-US" sz="2800" dirty="0" smtClean="0"/>
              <a:t>Or take it home and finish it</a:t>
            </a:r>
          </a:p>
          <a:p>
            <a:r>
              <a:rPr lang="en-US" sz="2800" dirty="0" smtClean="0"/>
              <a:t>Bell Works and Exit Passes from your sketchbooks will be added later this week</a:t>
            </a:r>
          </a:p>
          <a:p>
            <a:r>
              <a:rPr lang="en-US" sz="2800" dirty="0" smtClean="0"/>
              <a:t>You don’t get docked points for turning work in late, but your grade will be ugly and we will move on with projects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0571224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Shape 345"/>
          <p:cNvSpPr>
            <a:spLocks noGrp="1"/>
          </p:cNvSpPr>
          <p:nvPr>
            <p:ph type="title"/>
          </p:nvPr>
        </p:nvSpPr>
        <p:spPr>
          <a:xfrm>
            <a:off x="1043489" y="1027664"/>
            <a:ext cx="7024746" cy="1143001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t>What is a Linoleum Block Print?</a:t>
            </a:r>
          </a:p>
        </p:txBody>
      </p:sp>
      <p:sp>
        <p:nvSpPr>
          <p:cNvPr id="346" name="Shape 346"/>
          <p:cNvSpPr>
            <a:spLocks noGrp="1"/>
          </p:cNvSpPr>
          <p:nvPr>
            <p:ph type="body" sz="half" idx="1"/>
          </p:nvPr>
        </p:nvSpPr>
        <p:spPr>
          <a:xfrm>
            <a:off x="1043491" y="2323652"/>
            <a:ext cx="6777319" cy="3508977"/>
          </a:xfrm>
          <a:prstGeom prst="rect">
            <a:avLst/>
          </a:prstGeom>
        </p:spPr>
        <p:txBody>
          <a:bodyPr/>
          <a:lstStyle/>
          <a:p>
            <a:pPr marL="322325" indent="-257860" defTabSz="859536">
              <a:spcBef>
                <a:spcPts val="700"/>
              </a:spcBef>
              <a:defRPr sz="3008"/>
            </a:pPr>
            <a:r>
              <a:t>A Linoleum Block Print is an art media/medium &amp; printing method. </a:t>
            </a:r>
          </a:p>
          <a:p>
            <a:pPr marL="322325" indent="-257860" defTabSz="859536">
              <a:spcBef>
                <a:spcPts val="700"/>
              </a:spcBef>
              <a:defRPr sz="3008"/>
            </a:pPr>
            <a:r>
              <a:t>The artist carves a linoleum block creating an image with positive and negative space to be printed.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Shape 348"/>
          <p:cNvSpPr>
            <a:spLocks noGrp="1"/>
          </p:cNvSpPr>
          <p:nvPr>
            <p:ph type="title"/>
          </p:nvPr>
        </p:nvSpPr>
        <p:spPr>
          <a:xfrm>
            <a:off x="1043489" y="1027664"/>
            <a:ext cx="7024746" cy="1143001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pic>
        <p:nvPicPr>
          <p:cNvPr id="349" name="image4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371600" y="2286000"/>
            <a:ext cx="6395359" cy="35814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Shape 351"/>
          <p:cNvSpPr>
            <a:spLocks noGrp="1"/>
          </p:cNvSpPr>
          <p:nvPr>
            <p:ph type="title"/>
          </p:nvPr>
        </p:nvSpPr>
        <p:spPr>
          <a:xfrm>
            <a:off x="1043489" y="1027664"/>
            <a:ext cx="7024746" cy="1143001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pic>
        <p:nvPicPr>
          <p:cNvPr id="352" name="image5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219200" y="990599"/>
            <a:ext cx="4114800" cy="529936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ustin">
  <a:themeElements>
    <a:clrScheme name="Austi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0000FF"/>
      </a:hlink>
      <a:folHlink>
        <a:srgbClr val="FF00FF"/>
      </a:folHlink>
    </a:clrScheme>
    <a:fontScheme name="Austin">
      <a:majorFont>
        <a:latin typeface="Century Gothic"/>
        <a:ea typeface="Century Gothic"/>
        <a:cs typeface="Century Gothic"/>
      </a:majorFont>
      <a:minorFont>
        <a:latin typeface="Helvetica"/>
        <a:ea typeface="Helvetica"/>
        <a:cs typeface="Helvetica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5875" cap="flat">
          <a:solidFill>
            <a:schemeClr val="accent1"/>
          </a:solidFill>
          <a:prstDash val="solid"/>
          <a:round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entury Gothic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5875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entury Gothic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Austin">
  <a:themeElements>
    <a:clrScheme name="Austi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0000FF"/>
      </a:hlink>
      <a:folHlink>
        <a:srgbClr val="FF00FF"/>
      </a:folHlink>
    </a:clrScheme>
    <a:fontScheme name="Austin">
      <a:majorFont>
        <a:latin typeface="Century Gothic"/>
        <a:ea typeface="Century Gothic"/>
        <a:cs typeface="Century Gothic"/>
      </a:majorFont>
      <a:minorFont>
        <a:latin typeface="Helvetica"/>
        <a:ea typeface="Helvetica"/>
        <a:cs typeface="Helvetica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5875" cap="flat">
          <a:solidFill>
            <a:schemeClr val="accent1"/>
          </a:solidFill>
          <a:prstDash val="solid"/>
          <a:round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entury Gothic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5875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entury Gothic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460</TotalTime>
  <Words>948</Words>
  <Application>Microsoft Office PowerPoint</Application>
  <PresentationFormat>On-screen Show (4:3)</PresentationFormat>
  <Paragraphs>126</Paragraphs>
  <Slides>55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55</vt:i4>
      </vt:variant>
    </vt:vector>
  </HeadingPairs>
  <TitlesOfParts>
    <vt:vector size="59" baseType="lpstr">
      <vt:lpstr>Calibri Light</vt:lpstr>
      <vt:lpstr>Century Gothic</vt:lpstr>
      <vt:lpstr>Wingdings 2</vt:lpstr>
      <vt:lpstr>Austin</vt:lpstr>
      <vt:lpstr>PowerPoint Presentation</vt:lpstr>
      <vt:lpstr>Linoleum Block Prints</vt:lpstr>
      <vt:lpstr>Study Hall 1.31.2017</vt:lpstr>
      <vt:lpstr>Day 1 Bell Work 1.31.2017</vt:lpstr>
      <vt:lpstr>Agenda 1/31/17</vt:lpstr>
      <vt:lpstr>FYI </vt:lpstr>
      <vt:lpstr>What is a Linoleum Block Print?</vt:lpstr>
      <vt:lpstr>PowerPoint Presentation</vt:lpstr>
      <vt:lpstr>PowerPoint Presentation</vt:lpstr>
      <vt:lpstr>PowerPoint Presentation</vt:lpstr>
      <vt:lpstr>PowerPoint Presentation</vt:lpstr>
      <vt:lpstr>How is it done?</vt:lpstr>
      <vt:lpstr>How is it done - Video</vt:lpstr>
      <vt:lpstr>Negative and Positive Space What do you want to print and not print?</vt:lpstr>
      <vt:lpstr>Where do we start?</vt:lpstr>
      <vt:lpstr>Looking Up Images email: lyone@ogdensd.org</vt:lpstr>
      <vt:lpstr>Carve a block</vt:lpstr>
      <vt:lpstr>PowerPoint Presentation</vt:lpstr>
      <vt:lpstr>PowerPoint Presentation</vt:lpstr>
      <vt:lpstr>PowerPoint Presentation</vt:lpstr>
      <vt:lpstr>Monotone=one color</vt:lpstr>
      <vt:lpstr>PowerPoint Presentation</vt:lpstr>
      <vt:lpstr>PowerPoint Presentation</vt:lpstr>
      <vt:lpstr>PowerPoint Presentation</vt:lpstr>
      <vt:lpstr>Prints backwards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Process Choices </vt:lpstr>
      <vt:lpstr>Looking Up Images email: lyone@ogdensd.org</vt:lpstr>
      <vt:lpstr>1/31/17</vt:lpstr>
      <vt:lpstr>Next Class</vt:lpstr>
      <vt:lpstr>Safety Test</vt:lpstr>
      <vt:lpstr>Quiz and sketch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What’s next?</vt:lpstr>
      <vt:lpstr>Studio Goal</vt:lpstr>
      <vt:lpstr>One Image on top of the other = 2 blocks to print from</vt:lpstr>
      <vt:lpstr>You could add a boarder</vt:lpstr>
      <vt:lpstr>Think about the direction you carve your line to give it shape</vt:lpstr>
      <vt:lpstr>Exit Pass 3/5/2013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Linoleum Block Prints</dc:title>
  <dc:creator>Erica Lyon</dc:creator>
  <cp:lastModifiedBy>Erica Lyon</cp:lastModifiedBy>
  <cp:revision>5</cp:revision>
  <cp:lastPrinted>2017-01-31T16:35:36Z</cp:lastPrinted>
  <dcterms:modified xsi:type="dcterms:W3CDTF">2017-01-31T22:39:03Z</dcterms:modified>
</cp:coreProperties>
</file>