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174AF7-AD65-4E1C-8D2B-9A89943AA907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D06DD0F-532B-4180-897F-78B253B83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31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60396E-A9EB-4AC0-8A0E-496D3A63A67D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38CA04-5192-4D19-AD10-D8090BF87D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1.30.2015</a:t>
            </a:r>
            <a:br>
              <a:rPr lang="en-US" dirty="0" smtClean="0"/>
            </a:br>
            <a:r>
              <a:rPr lang="en-US" dirty="0" smtClean="0"/>
              <a:t>Day 3 of Project #3 for Studio</a:t>
            </a:r>
            <a:br>
              <a:rPr lang="en-US" dirty="0" smtClean="0"/>
            </a:br>
            <a:r>
              <a:rPr lang="en-US" dirty="0" smtClean="0"/>
              <a:t>Concentrations for 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Talent Assembly Schedule 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 </a:t>
            </a:r>
            <a:r>
              <a:rPr lang="en-US" u="sng" dirty="0"/>
              <a:t>Jan 30 2015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38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1 </a:t>
            </a:r>
            <a:r>
              <a:rPr lang="en-US" b="1" dirty="0"/>
              <a:t>Period	  7:45 – 8:35 a.m.		(50 minutes)</a:t>
            </a:r>
          </a:p>
          <a:p>
            <a:r>
              <a:rPr lang="en-US" b="1" dirty="0"/>
              <a:t>2 Period	  8:40 – 9:30 a.m.	</a:t>
            </a:r>
            <a:r>
              <a:rPr lang="en-US" b="1" dirty="0" smtClean="0"/>
              <a:t>	(</a:t>
            </a:r>
            <a:r>
              <a:rPr lang="en-US" b="1" dirty="0"/>
              <a:t>50 minutes)</a:t>
            </a:r>
          </a:p>
          <a:p>
            <a:r>
              <a:rPr lang="en-US" b="1" dirty="0"/>
              <a:t>3 Period	  9:35 – 10:25 a.m.	</a:t>
            </a:r>
            <a:r>
              <a:rPr lang="en-US" b="1" dirty="0" smtClean="0"/>
              <a:t>(</a:t>
            </a:r>
            <a:r>
              <a:rPr lang="en-US" b="1" dirty="0"/>
              <a:t>50 minutes)</a:t>
            </a:r>
          </a:p>
          <a:p>
            <a:r>
              <a:rPr lang="en-US" b="1" dirty="0"/>
              <a:t>4 Period	 10:30 – 11:20 a.m.	</a:t>
            </a:r>
            <a:r>
              <a:rPr lang="en-US" b="1" dirty="0" smtClean="0"/>
              <a:t>(</a:t>
            </a:r>
            <a:r>
              <a:rPr lang="en-US" b="1" dirty="0"/>
              <a:t>50 minutes)</a:t>
            </a:r>
          </a:p>
          <a:p>
            <a:r>
              <a:rPr lang="en-US" b="1" u="sng" dirty="0"/>
              <a:t>Lunch</a:t>
            </a:r>
            <a:r>
              <a:rPr lang="en-US" b="1" dirty="0"/>
              <a:t>	 11:20 – 12:00 p.m.	</a:t>
            </a:r>
            <a:r>
              <a:rPr lang="en-US" b="1" dirty="0" smtClean="0"/>
              <a:t>(</a:t>
            </a:r>
            <a:r>
              <a:rPr lang="en-US" b="1" dirty="0"/>
              <a:t>40 minutes)</a:t>
            </a:r>
          </a:p>
          <a:p>
            <a:r>
              <a:rPr lang="en-US" b="1" dirty="0" smtClean="0"/>
              <a:t>Assembly 12:10 </a:t>
            </a:r>
            <a:r>
              <a:rPr lang="en-US" b="1" dirty="0"/>
              <a:t>–   1:20 p.m.	</a:t>
            </a:r>
            <a:r>
              <a:rPr lang="en-US" b="1" dirty="0" smtClean="0"/>
              <a:t>(</a:t>
            </a:r>
            <a:r>
              <a:rPr lang="en-US" b="1" dirty="0"/>
              <a:t>70 minutes)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1.30.2015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</a:p>
          <a:p>
            <a:endParaRPr lang="en-US" dirty="0"/>
          </a:p>
          <a:p>
            <a:r>
              <a:rPr lang="en-US" dirty="0" smtClean="0"/>
              <a:t>Last class, Exit Pass, there was a question that asked about why artists need to know a lot of information</a:t>
            </a:r>
          </a:p>
          <a:p>
            <a:endParaRPr lang="en-US" dirty="0"/>
          </a:p>
          <a:p>
            <a:r>
              <a:rPr lang="en-US" dirty="0" smtClean="0"/>
              <a:t>Many of you said, so you can draw better, to make your art more meaningful,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1.30.2015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Studio Time</a:t>
            </a:r>
          </a:p>
          <a:p>
            <a:endParaRPr lang="en-US" dirty="0"/>
          </a:p>
          <a:p>
            <a:r>
              <a:rPr lang="en-US" dirty="0" smtClean="0"/>
              <a:t>Listen to Ch. 3 of Art &amp; Fear</a:t>
            </a:r>
          </a:p>
          <a:p>
            <a:pPr lvl="1"/>
            <a:r>
              <a:rPr lang="en-US" dirty="0" smtClean="0"/>
              <a:t>Respond to reflection questions</a:t>
            </a:r>
          </a:p>
          <a:p>
            <a:endParaRPr lang="en-US" dirty="0"/>
          </a:p>
          <a:p>
            <a:r>
              <a:rPr lang="en-US" dirty="0" smtClean="0"/>
              <a:t>Work on Project #</a:t>
            </a:r>
            <a:r>
              <a:rPr lang="en-US" dirty="0" smtClean="0"/>
              <a:t>3(Due next Thursday)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Grade checks and fees (Hero Rewards!)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7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</a:t>
            </a:r>
            <a:r>
              <a:rPr lang="en-US" smtClean="0"/>
              <a:t>Art Accepted 2015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sz="4800" b="1" dirty="0"/>
              <a:t>Caleb Garrett</a:t>
            </a:r>
            <a:r>
              <a:rPr lang="en-US" sz="4800" dirty="0"/>
              <a:t>, </a:t>
            </a:r>
            <a:r>
              <a:rPr lang="en-US" sz="4800" i="1" dirty="0"/>
              <a:t>Escape</a:t>
            </a:r>
            <a:r>
              <a:rPr lang="en-US" sz="4800" dirty="0"/>
              <a:t>, watercolor </a:t>
            </a:r>
          </a:p>
          <a:p>
            <a:r>
              <a:rPr lang="en-US" sz="4800" dirty="0"/>
              <a:t>-</a:t>
            </a:r>
            <a:r>
              <a:rPr lang="en-US" sz="4800" b="1" dirty="0"/>
              <a:t>Andy Moya</a:t>
            </a:r>
            <a:r>
              <a:rPr lang="en-US" sz="4800" dirty="0"/>
              <a:t>, </a:t>
            </a:r>
            <a:r>
              <a:rPr lang="en-US" sz="4800" i="1" dirty="0"/>
              <a:t>Coil Snail</a:t>
            </a:r>
            <a:r>
              <a:rPr lang="en-US" sz="4800" dirty="0"/>
              <a:t>, reduction stoneware </a:t>
            </a:r>
          </a:p>
          <a:p>
            <a:r>
              <a:rPr lang="en-US" sz="4800" dirty="0"/>
              <a:t>-</a:t>
            </a:r>
            <a:r>
              <a:rPr lang="en-US" sz="4800" b="1" dirty="0"/>
              <a:t>Layla Tanner</a:t>
            </a:r>
            <a:r>
              <a:rPr lang="en-US" sz="4800" dirty="0"/>
              <a:t>, </a:t>
            </a:r>
            <a:r>
              <a:rPr lang="en-US" sz="4800" i="1" dirty="0"/>
              <a:t>Breathe</a:t>
            </a:r>
            <a:r>
              <a:rPr lang="en-US" sz="4800" dirty="0"/>
              <a:t>, watercolor and ink on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689</TotalTime>
  <Words>114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1.30.2015 Day 3 of Project #3 for Studio Concentrations for AP</vt:lpstr>
      <vt:lpstr>Talent Assembly Schedule    Jan 30 2015 </vt:lpstr>
      <vt:lpstr>1.30.2015</vt:lpstr>
      <vt:lpstr>1.30.2015</vt:lpstr>
      <vt:lpstr>State Art Accepted 2015</vt:lpstr>
    </vt:vector>
  </TitlesOfParts>
  <Company>Ogden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Lyon</dc:creator>
  <cp:lastModifiedBy>Erica Lyon</cp:lastModifiedBy>
  <cp:revision>5</cp:revision>
  <cp:lastPrinted>2015-01-30T14:29:18Z</cp:lastPrinted>
  <dcterms:created xsi:type="dcterms:W3CDTF">2015-01-28T18:46:20Z</dcterms:created>
  <dcterms:modified xsi:type="dcterms:W3CDTF">2015-01-30T22:28:31Z</dcterms:modified>
</cp:coreProperties>
</file>