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7" r:id="rId6"/>
    <p:sldId id="271" r:id="rId7"/>
    <p:sldId id="265" r:id="rId8"/>
    <p:sldId id="260" r:id="rId9"/>
    <p:sldId id="277" r:id="rId10"/>
    <p:sldId id="259" r:id="rId11"/>
    <p:sldId id="270" r:id="rId12"/>
    <p:sldId id="268" r:id="rId13"/>
    <p:sldId id="276" r:id="rId14"/>
    <p:sldId id="269" r:id="rId15"/>
    <p:sldId id="275" r:id="rId16"/>
    <p:sldId id="263" r:id="rId17"/>
    <p:sldId id="266" r:id="rId18"/>
    <p:sldId id="262" r:id="rId19"/>
    <p:sldId id="264" r:id="rId20"/>
    <p:sldId id="278" r:id="rId21"/>
    <p:sldId id="279" r:id="rId22"/>
    <p:sldId id="280" r:id="rId23"/>
    <p:sldId id="282" r:id="rId24"/>
    <p:sldId id="284" r:id="rId25"/>
    <p:sldId id="286" r:id="rId26"/>
    <p:sldId id="28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50F337C1-91E3-446D-932F-44161B50F28B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1A16B9AA-DEE2-468B-AD0F-5E0316A596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B</a:t>
            </a:r>
            <a:br>
              <a:rPr lang="en-US" dirty="0" smtClean="0"/>
            </a:br>
            <a:r>
              <a:rPr lang="en-US" dirty="0" smtClean="0"/>
              <a:t>Day 1, Project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Filiaga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B, 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point perspective</a:t>
            </a:r>
          </a:p>
          <a:p>
            <a:pPr lvl="1"/>
            <a:r>
              <a:rPr lang="en-US" dirty="0" smtClean="0"/>
              <a:t>In class activities about how to create one point perspective with objects</a:t>
            </a:r>
          </a:p>
          <a:p>
            <a:r>
              <a:rPr lang="en-US" dirty="0"/>
              <a:t>Y</a:t>
            </a:r>
            <a:r>
              <a:rPr lang="en-US" dirty="0" smtClean="0"/>
              <a:t>our name in one point perspective or a word</a:t>
            </a:r>
          </a:p>
          <a:p>
            <a:pPr lvl="1"/>
            <a:r>
              <a:rPr lang="en-US" dirty="0" smtClean="0"/>
              <a:t>School appropriate words only</a:t>
            </a:r>
          </a:p>
          <a:p>
            <a:pPr lvl="1"/>
            <a:r>
              <a:rPr lang="en-US" dirty="0" smtClean="0"/>
              <a:t>Shadow perspective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draw in pencil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shade with color pencils</a:t>
            </a:r>
          </a:p>
          <a:p>
            <a:r>
              <a:rPr lang="en-US" dirty="0" smtClean="0"/>
              <a:t>Rubric next class</a:t>
            </a:r>
          </a:p>
        </p:txBody>
      </p:sp>
      <p:pic>
        <p:nvPicPr>
          <p:cNvPr id="4" name="Picture 3" descr="IMG_2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800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Examples:</a:t>
            </a:r>
            <a:endParaRPr lang="en-US" dirty="0"/>
          </a:p>
        </p:txBody>
      </p:sp>
      <p:pic>
        <p:nvPicPr>
          <p:cNvPr id="4" name="Content Placeholder 3" descr="IMG_2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4495800"/>
            <a:ext cx="2438400" cy="1828800"/>
          </a:xfrm>
        </p:spPr>
      </p:pic>
      <p:pic>
        <p:nvPicPr>
          <p:cNvPr id="5" name="Picture 4" descr="IMG_2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4600"/>
            <a:ext cx="2438400" cy="1828800"/>
          </a:xfrm>
          <a:prstGeom prst="rect">
            <a:avLst/>
          </a:prstGeom>
        </p:spPr>
      </p:pic>
      <p:pic>
        <p:nvPicPr>
          <p:cNvPr id="6" name="Picture 5" descr="IMG_2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447800"/>
            <a:ext cx="2438400" cy="1828800"/>
          </a:xfrm>
          <a:prstGeom prst="rect">
            <a:avLst/>
          </a:prstGeom>
        </p:spPr>
      </p:pic>
      <p:pic>
        <p:nvPicPr>
          <p:cNvPr id="7" name="Picture 6" descr="IMG_22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495800"/>
            <a:ext cx="2438400" cy="1828800"/>
          </a:xfrm>
          <a:prstGeom prst="rect">
            <a:avLst/>
          </a:prstGeom>
        </p:spPr>
      </p:pic>
      <p:pic>
        <p:nvPicPr>
          <p:cNvPr id="8" name="Picture 7" descr="IMG_22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13716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One 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069560"/>
          </a:xfrm>
        </p:spPr>
        <p:txBody>
          <a:bodyPr/>
          <a:lstStyle/>
          <a:p>
            <a:r>
              <a:rPr lang="en-US" dirty="0" smtClean="0"/>
              <a:t>Copy and do</a:t>
            </a:r>
          </a:p>
          <a:p>
            <a:pPr lvl="1"/>
            <a:r>
              <a:rPr lang="en-US" dirty="0" smtClean="0"/>
              <a:t>Everyone needs to have a ruler, or share</a:t>
            </a:r>
          </a:p>
          <a:p>
            <a:r>
              <a:rPr lang="en-US" dirty="0" smtClean="0"/>
              <a:t>Use a pencil or pen</a:t>
            </a:r>
          </a:p>
          <a:p>
            <a:r>
              <a:rPr lang="en-US" dirty="0" smtClean="0"/>
              <a:t>Eyes on the board</a:t>
            </a:r>
          </a:p>
          <a:p>
            <a:r>
              <a:rPr lang="en-US" dirty="0" smtClean="0"/>
              <a:t>Raise hands if you have questions</a:t>
            </a:r>
          </a:p>
          <a:p>
            <a:r>
              <a:rPr lang="en-US" dirty="0" smtClean="0"/>
              <a:t>Ready?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853026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one point perspective drawing of name or word</a:t>
            </a:r>
          </a:p>
          <a:p>
            <a:r>
              <a:rPr lang="en-US" dirty="0" smtClean="0"/>
              <a:t>Start in pencil</a:t>
            </a:r>
          </a:p>
          <a:p>
            <a:r>
              <a:rPr lang="en-US" dirty="0" smtClean="0"/>
              <a:t>You may do a rough draft or start on your final</a:t>
            </a:r>
          </a:p>
          <a:p>
            <a:r>
              <a:rPr lang="en-US" dirty="0" smtClean="0"/>
              <a:t>Only one final piece of paper per person</a:t>
            </a:r>
          </a:p>
          <a:p>
            <a:pPr lvl="1"/>
            <a:r>
              <a:rPr lang="en-US" dirty="0" smtClean="0"/>
              <a:t>Final paper is at the front table</a:t>
            </a:r>
          </a:p>
          <a:p>
            <a:r>
              <a:rPr lang="en-US" dirty="0" smtClean="0"/>
              <a:t>Question?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57200"/>
            <a:ext cx="52387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Break Down in 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 = bell work</a:t>
            </a:r>
          </a:p>
          <a:p>
            <a:r>
              <a:rPr lang="en-US" sz="4000" dirty="0" smtClean="0"/>
              <a:t>5 = participation points</a:t>
            </a:r>
          </a:p>
          <a:p>
            <a:r>
              <a:rPr lang="en-US" sz="4000" dirty="0" smtClean="0"/>
              <a:t>10 – 15 = in class activities</a:t>
            </a:r>
          </a:p>
          <a:p>
            <a:r>
              <a:rPr lang="en-US" sz="4000" dirty="0" smtClean="0"/>
              <a:t>50-60 = projects</a:t>
            </a:r>
          </a:p>
          <a:p>
            <a:r>
              <a:rPr lang="en-US" sz="4000" dirty="0" smtClean="0"/>
              <a:t>100 = final project</a:t>
            </a:r>
          </a:p>
          <a:p>
            <a:r>
              <a:rPr lang="en-US" sz="4000" dirty="0"/>
              <a:t>5</a:t>
            </a:r>
            <a:r>
              <a:rPr lang="en-US" sz="4000" dirty="0" smtClean="0"/>
              <a:t> = exit pass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Work: Tick-Tack-Toe game</a:t>
            </a:r>
          </a:p>
          <a:p>
            <a:r>
              <a:rPr lang="en-US" dirty="0" smtClean="0"/>
              <a:t>In class activity:</a:t>
            </a:r>
          </a:p>
          <a:p>
            <a:pPr lvl="1"/>
            <a:r>
              <a:rPr lang="en-US" dirty="0" smtClean="0"/>
              <a:t>Shading </a:t>
            </a:r>
          </a:p>
          <a:p>
            <a:r>
              <a:rPr lang="en-US" dirty="0" smtClean="0"/>
              <a:t>Studio time:</a:t>
            </a:r>
          </a:p>
          <a:p>
            <a:pPr lvl="1"/>
            <a:r>
              <a:rPr lang="en-US" dirty="0" smtClean="0"/>
              <a:t>Project 1: Name/Word in One Point Perspective</a:t>
            </a:r>
          </a:p>
          <a:p>
            <a:r>
              <a:rPr lang="en-US" dirty="0" smtClean="0"/>
              <a:t>Exit Pass</a:t>
            </a:r>
          </a:p>
          <a:p>
            <a:endParaRPr lang="en-US" dirty="0" smtClean="0"/>
          </a:p>
          <a:p>
            <a:r>
              <a:rPr lang="en-US" dirty="0" smtClean="0"/>
              <a:t>Class disclosure statement</a:t>
            </a:r>
          </a:p>
          <a:p>
            <a:r>
              <a:rPr lang="en-US" dirty="0" smtClean="0"/>
              <a:t>Art Fees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for Exit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this up the same as the bell work</a:t>
            </a:r>
          </a:p>
          <a:p>
            <a:r>
              <a:rPr lang="en-US" dirty="0" smtClean="0"/>
              <a:t>Turn in at the end of class, to be written on the bottom of your bell work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01/22/2014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points is bell work worth?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points are in class assignments worth?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one things we are doing next class, besides bell work and an exit pass?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Please explain what your ideas are for the next assignment? Feel free to draw a quick sketch of your ideas.</a:t>
            </a:r>
          </a:p>
          <a:p>
            <a:pPr algn="r">
              <a:buNone/>
            </a:pPr>
            <a:r>
              <a:rPr lang="en-US" dirty="0" smtClean="0"/>
              <a:t>See you all next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01/22/2014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1612"/>
            <a:ext cx="8839200" cy="4783948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Fill out on index card at your table :</a:t>
            </a:r>
          </a:p>
          <a:p>
            <a:pPr lvl="1"/>
            <a:r>
              <a:rPr lang="en-US" sz="2800" dirty="0" smtClean="0"/>
              <a:t>Name</a:t>
            </a:r>
          </a:p>
          <a:p>
            <a:pPr lvl="1"/>
            <a:r>
              <a:rPr lang="en-US" sz="2800" dirty="0" smtClean="0"/>
              <a:t>Class period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motivated you to take Art B?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do you expect to learn in art?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grade do you aspire to earn in this class?</a:t>
            </a:r>
          </a:p>
          <a:p>
            <a:pPr marL="971550" lvl="1" indent="-514350">
              <a:buAutoNum type="arabicParenR"/>
            </a:pPr>
            <a:r>
              <a:rPr lang="en-US" sz="2800" dirty="0" smtClean="0"/>
              <a:t>What is the best way to contact your parents? Email? Phone? Please write one down for your parents</a:t>
            </a:r>
          </a:p>
        </p:txBody>
      </p:sp>
      <p:pic>
        <p:nvPicPr>
          <p:cNvPr id="4" name="Picture 3" descr="b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228600"/>
            <a:ext cx="1193404" cy="119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half sheet of the scrap paper at your table. </a:t>
            </a:r>
          </a:p>
          <a:p>
            <a:r>
              <a:rPr lang="en-US" dirty="0" smtClean="0"/>
              <a:t>Write your name and Perspective Bell </a:t>
            </a:r>
            <a:r>
              <a:rPr lang="en-US" dirty="0"/>
              <a:t>W</a:t>
            </a:r>
            <a:r>
              <a:rPr lang="en-US" dirty="0" smtClean="0"/>
              <a:t>ork </a:t>
            </a:r>
            <a:r>
              <a:rPr lang="en-US" dirty="0"/>
              <a:t>D</a:t>
            </a:r>
            <a:r>
              <a:rPr lang="en-US" dirty="0" smtClean="0"/>
              <a:t>ay 2 at the top of your half sheet. </a:t>
            </a:r>
          </a:p>
          <a:p>
            <a:r>
              <a:rPr lang="en-US" dirty="0" smtClean="0"/>
              <a:t>Draw and label a horizon line and vanishing point.</a:t>
            </a:r>
          </a:p>
          <a:p>
            <a:r>
              <a:rPr lang="en-US" dirty="0"/>
              <a:t>D</a:t>
            </a:r>
            <a:r>
              <a:rPr lang="en-US" dirty="0" smtClean="0"/>
              <a:t>raw a circle below the horizon line.  </a:t>
            </a:r>
          </a:p>
          <a:p>
            <a:r>
              <a:rPr lang="en-US" dirty="0" smtClean="0"/>
              <a:t>Now wait for further instruction.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7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shape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be aware of: </a:t>
            </a:r>
          </a:p>
          <a:p>
            <a:pPr lvl="1"/>
            <a:r>
              <a:rPr lang="en-US" dirty="0" smtClean="0"/>
              <a:t>Where is the light source? </a:t>
            </a:r>
          </a:p>
          <a:p>
            <a:pPr lvl="1"/>
            <a:r>
              <a:rPr lang="en-US" dirty="0" smtClean="0"/>
              <a:t>The value/shading should graduate in darkness on your shape away from the light source.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937000" cy="30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58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Studio Time is your time to finalize your choice of word for your One Point Perspective Project.  </a:t>
            </a:r>
          </a:p>
          <a:p>
            <a:r>
              <a:rPr lang="en-US" dirty="0" smtClean="0"/>
              <a:t>Decide whether you want to use Color pencil or Shading Pencil as your medium. </a:t>
            </a:r>
          </a:p>
          <a:p>
            <a:r>
              <a:rPr lang="en-US" dirty="0" smtClean="0"/>
              <a:t>Get your paper from Ms. Filiaga</a:t>
            </a:r>
          </a:p>
          <a:p>
            <a:r>
              <a:rPr lang="en-US" dirty="0" smtClean="0"/>
              <a:t>Don’t forget to space out your letters evenly on your page.  Ms. Filiaga will be around to help you with that.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0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 Bell Work         </a:t>
            </a:r>
            <a:r>
              <a:rPr lang="en-US" sz="1800" dirty="0" smtClean="0"/>
              <a:t>1/28/14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12"/>
            <a:ext cx="3352800" cy="4905388"/>
          </a:xfrm>
        </p:spPr>
        <p:txBody>
          <a:bodyPr/>
          <a:lstStyle/>
          <a:p>
            <a:r>
              <a:rPr lang="en-US" dirty="0" smtClean="0"/>
              <a:t>On a half Sheet of paper replicate the images to the right.  ***Notice they are all one point perspective. </a:t>
            </a:r>
            <a:endParaRPr lang="en-US" dirty="0"/>
          </a:p>
        </p:txBody>
      </p:sp>
      <p:pic>
        <p:nvPicPr>
          <p:cNvPr id="1026" name="Picture 2" descr="C:\Users\Alex.Filiaga\AppData\Local\Microsoft\Windows\Temporary Internet Files\Content.IE5\8UQ0KJEK\photo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 bwMode="auto">
          <a:xfrm>
            <a:off x="1371600" y="-1524000"/>
            <a:ext cx="7025715" cy="86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on Project 1 – one Point Perspective Word.  </a:t>
            </a:r>
          </a:p>
          <a:p>
            <a:endParaRPr lang="en-US" dirty="0" smtClean="0"/>
          </a:p>
          <a:p>
            <a:r>
              <a:rPr lang="en-US" dirty="0" smtClean="0"/>
              <a:t>Reminders: </a:t>
            </a:r>
          </a:p>
          <a:p>
            <a:pPr lvl="1"/>
            <a:r>
              <a:rPr lang="en-US" dirty="0" smtClean="0"/>
              <a:t>Next time is the last time in class to work on this project. </a:t>
            </a:r>
          </a:p>
          <a:p>
            <a:pPr lvl="1"/>
            <a:r>
              <a:rPr lang="en-US" dirty="0" smtClean="0"/>
              <a:t>Need to pay your Art Fee ASAP </a:t>
            </a:r>
          </a:p>
          <a:p>
            <a:pPr lvl="1"/>
            <a:r>
              <a:rPr lang="en-US" dirty="0" smtClean="0"/>
              <a:t>Need to bring back your signed disclosure ASAP. </a:t>
            </a:r>
          </a:p>
        </p:txBody>
      </p:sp>
    </p:spTree>
    <p:extLst>
      <p:ext uri="{BB962C8B-B14F-4D97-AF65-F5344CB8AC3E}">
        <p14:creationId xmlns:p14="http://schemas.microsoft.com/office/powerpoint/2010/main" val="41135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“Walk to Remember”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half sheet of paper draw lines that will divide it into three sections.</a:t>
            </a:r>
          </a:p>
          <a:p>
            <a:endParaRPr lang="en-US" dirty="0"/>
          </a:p>
          <a:p>
            <a:r>
              <a:rPr lang="en-US" dirty="0" smtClean="0"/>
              <a:t>Write your name at the top. </a:t>
            </a:r>
          </a:p>
          <a:p>
            <a:endParaRPr lang="en-US" dirty="0"/>
          </a:p>
          <a:p>
            <a:r>
              <a:rPr lang="en-US" dirty="0" smtClean="0"/>
              <a:t>Bring the half sheet piece of paper, writing utensil, and hard surface (book or binder). </a:t>
            </a:r>
          </a:p>
          <a:p>
            <a:endParaRPr lang="en-US" dirty="0"/>
          </a:p>
          <a:p>
            <a:r>
              <a:rPr lang="en-US" dirty="0" smtClean="0"/>
              <a:t>Stay with the group at all times!!!!!!!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one thing that I Need to bring to class and give to Ms. Filiaga ASAP?</a:t>
            </a:r>
          </a:p>
          <a:p>
            <a:r>
              <a:rPr lang="en-US" dirty="0" smtClean="0"/>
              <a:t>How much is your Art Fee? </a:t>
            </a:r>
          </a:p>
          <a:p>
            <a:r>
              <a:rPr lang="en-US" dirty="0" smtClean="0"/>
              <a:t>What is something we will be doing next time in class?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your bell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smtClean="0"/>
              <a:t>Name: Ms. Filiaga</a:t>
            </a:r>
          </a:p>
          <a:p>
            <a:pPr algn="r">
              <a:buNone/>
            </a:pPr>
            <a:r>
              <a:rPr lang="en-US" dirty="0" smtClean="0"/>
              <a:t>01/22/2014</a:t>
            </a:r>
          </a:p>
          <a:p>
            <a:pPr>
              <a:buNone/>
            </a:pPr>
            <a:r>
              <a:rPr lang="en-US" dirty="0" smtClean="0"/>
              <a:t>Bell Work</a:t>
            </a:r>
          </a:p>
          <a:p>
            <a:pPr>
              <a:buNone/>
            </a:pPr>
            <a:r>
              <a:rPr lang="en-US" dirty="0" smtClean="0"/>
              <a:t>1) </a:t>
            </a:r>
          </a:p>
          <a:p>
            <a:pPr>
              <a:buNone/>
            </a:pPr>
            <a:r>
              <a:rPr lang="en-US" dirty="0" smtClean="0"/>
              <a:t>2)</a:t>
            </a:r>
          </a:p>
          <a:p>
            <a:pPr>
              <a:buNone/>
            </a:pPr>
            <a:r>
              <a:rPr lang="en-US" dirty="0" smtClean="0"/>
              <a:t>3)</a:t>
            </a:r>
          </a:p>
          <a:p>
            <a:pPr>
              <a:buNone/>
            </a:pPr>
            <a:r>
              <a:rPr lang="en-US" dirty="0" smtClean="0"/>
              <a:t>4)</a:t>
            </a:r>
          </a:p>
        </p:txBody>
      </p:sp>
      <p:pic>
        <p:nvPicPr>
          <p:cNvPr id="4" name="Picture 3" descr="penc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953000"/>
            <a:ext cx="1923810" cy="17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b="1" dirty="0" smtClean="0"/>
              <a:t>What is not a complete answer:</a:t>
            </a:r>
          </a:p>
          <a:p>
            <a:pPr lvl="1"/>
            <a:r>
              <a:rPr lang="en-US" dirty="0" smtClean="0"/>
              <a:t>IDK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Hum…</a:t>
            </a:r>
          </a:p>
          <a:p>
            <a:pPr lvl="1"/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Text language/spelling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Complete answers:</a:t>
            </a:r>
          </a:p>
          <a:p>
            <a:pPr lvl="1"/>
            <a:r>
              <a:rPr lang="en-US" dirty="0" smtClean="0"/>
              <a:t>Explains and supports your ideas</a:t>
            </a:r>
          </a:p>
          <a:p>
            <a:pPr lvl="1"/>
            <a:r>
              <a:rPr lang="en-US" dirty="0" smtClean="0"/>
              <a:t>Are in a full sentence</a:t>
            </a:r>
          </a:p>
          <a:p>
            <a:pPr lvl="1"/>
            <a:r>
              <a:rPr lang="en-US" dirty="0" smtClean="0"/>
              <a:t>Use proper spelling and grammar, the best of your ability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we doing what we are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02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Bell Work </a:t>
            </a:r>
          </a:p>
          <a:p>
            <a:pPr lvl="1"/>
            <a:r>
              <a:rPr lang="en-US" dirty="0" smtClean="0"/>
              <a:t>Break down</a:t>
            </a:r>
          </a:p>
          <a:p>
            <a:r>
              <a:rPr lang="en-US" dirty="0" smtClean="0"/>
              <a:t>Who is Ms. Filiaga?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Heads up</a:t>
            </a:r>
          </a:p>
          <a:p>
            <a:pPr lvl="1"/>
            <a:r>
              <a:rPr lang="en-US" dirty="0" smtClean="0"/>
              <a:t>Disclosure - Portfolios &amp; planners &amp; point break down</a:t>
            </a:r>
          </a:p>
          <a:p>
            <a:r>
              <a:rPr lang="en-US" dirty="0"/>
              <a:t>Activity</a:t>
            </a:r>
          </a:p>
          <a:p>
            <a:r>
              <a:rPr lang="en-US" dirty="0" smtClean="0"/>
              <a:t>Project 1</a:t>
            </a:r>
          </a:p>
          <a:p>
            <a:pPr lvl="1"/>
            <a:r>
              <a:rPr lang="en-US" dirty="0" smtClean="0"/>
              <a:t>One point perspective </a:t>
            </a:r>
          </a:p>
          <a:p>
            <a:r>
              <a:rPr lang="en-US" dirty="0" smtClean="0"/>
              <a:t>Studio time</a:t>
            </a:r>
          </a:p>
          <a:p>
            <a:r>
              <a:rPr lang="en-US" dirty="0" smtClean="0"/>
              <a:t>Exit Pass</a:t>
            </a:r>
          </a:p>
          <a:p>
            <a:pPr lvl="6" algn="r">
              <a:buNone/>
            </a:pPr>
            <a:r>
              <a:rPr lang="en-US" sz="2600" dirty="0" smtClean="0"/>
              <a:t>Questions?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wh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447800"/>
            <a:ext cx="1952381" cy="17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1612"/>
            <a:ext cx="8686800" cy="5133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teacher</a:t>
            </a:r>
          </a:p>
          <a:p>
            <a:r>
              <a:rPr lang="en-US" dirty="0" smtClean="0"/>
              <a:t>Earning my Master’s in Education right now, so going to night classes</a:t>
            </a:r>
          </a:p>
          <a:p>
            <a:r>
              <a:rPr lang="en-US" dirty="0" smtClean="0"/>
              <a:t>Enjoys fitness, teaching, Coaching, and traveling.</a:t>
            </a:r>
          </a:p>
          <a:p>
            <a:r>
              <a:rPr lang="en-US" dirty="0" smtClean="0"/>
              <a:t>New to BLHS this school year 2013-2014:</a:t>
            </a:r>
          </a:p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Grew up in the Ogden area</a:t>
            </a:r>
          </a:p>
          <a:p>
            <a:pPr lvl="2"/>
            <a:r>
              <a:rPr lang="en-US" dirty="0" smtClean="0"/>
              <a:t>Went to Weber State and earned a degree in secondary education.  Majored in Art and Minored in Physical Education. </a:t>
            </a:r>
          </a:p>
          <a:p>
            <a:pPr lvl="2"/>
            <a:r>
              <a:rPr lang="en-US" dirty="0" smtClean="0"/>
              <a:t>Also competed as a WSU Track Athlete for 5 years.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Ms. Filiaga?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 – Save Your Work All in One Place!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Art Portfolio</a:t>
            </a:r>
          </a:p>
          <a:p>
            <a:pPr lvl="1"/>
            <a:r>
              <a:rPr lang="en-US" dirty="0" smtClean="0"/>
              <a:t>Look like saving all your work in one place</a:t>
            </a:r>
          </a:p>
          <a:p>
            <a:pPr lvl="1"/>
            <a:r>
              <a:rPr lang="en-US" dirty="0" smtClean="0"/>
              <a:t>Being organized</a:t>
            </a:r>
          </a:p>
          <a:p>
            <a:pPr lvl="1"/>
            <a:r>
              <a:rPr lang="en-US" dirty="0" smtClean="0"/>
              <a:t>Keeping track of your progress and what you want to work on in relation to your art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College portfolio</a:t>
            </a:r>
          </a:p>
          <a:p>
            <a:pPr lvl="1"/>
            <a:r>
              <a:rPr lang="en-US" dirty="0" smtClean="0"/>
              <a:t>Achieve work</a:t>
            </a:r>
          </a:p>
          <a:p>
            <a:pPr lvl="1"/>
            <a:r>
              <a:rPr lang="en-US" dirty="0" smtClean="0"/>
              <a:t>Online portfolio in Google Docs</a:t>
            </a:r>
          </a:p>
          <a:p>
            <a:r>
              <a:rPr lang="en-US" dirty="0" smtClean="0"/>
              <a:t>Still going to keep in class folders for larger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Bring your planner every day to class</a:t>
            </a:r>
          </a:p>
          <a:p>
            <a:r>
              <a:rPr lang="en-US" sz="3600" dirty="0" smtClean="0"/>
              <a:t>Write in projects at the beginning of the week</a:t>
            </a:r>
          </a:p>
          <a:p>
            <a:r>
              <a:rPr lang="en-US" sz="3600" dirty="0" smtClean="0"/>
              <a:t>Keep track of what we are doing in class and when it is due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*Some days your planner will be worth extra credit, so be ready!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move all the tables &amp; chairs to the side of the 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1668</TotalTime>
  <Words>982</Words>
  <Application>Microsoft Office PowerPoint</Application>
  <PresentationFormat>On-screen Show (4:3)</PresentationFormat>
  <Paragraphs>161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Twilight</vt:lpstr>
      <vt:lpstr>Art B Day 1, Project 1</vt:lpstr>
      <vt:lpstr>Bell Work 01/22/2014</vt:lpstr>
      <vt:lpstr>How to write your bell work:</vt:lpstr>
      <vt:lpstr>Complete Answers</vt:lpstr>
      <vt:lpstr>Why are we doing what we are doing today?</vt:lpstr>
      <vt:lpstr>Who is Ms. Filiaga?</vt:lpstr>
      <vt:lpstr>Heads Up – Save Your Work All in One Place!</vt:lpstr>
      <vt:lpstr>Planners</vt:lpstr>
      <vt:lpstr>Activity </vt:lpstr>
      <vt:lpstr>Art B, Project 1</vt:lpstr>
      <vt:lpstr>Student Examples:</vt:lpstr>
      <vt:lpstr>Activity: One Point Perspective</vt:lpstr>
      <vt:lpstr>PowerPoint Presentation</vt:lpstr>
      <vt:lpstr>Studio Time</vt:lpstr>
      <vt:lpstr>PowerPoint Presentation</vt:lpstr>
      <vt:lpstr>Point Break Down in Art B</vt:lpstr>
      <vt:lpstr>Next Class</vt:lpstr>
      <vt:lpstr>Format for Exit Pass</vt:lpstr>
      <vt:lpstr>Exit Pass 01/22/2014</vt:lpstr>
      <vt:lpstr>Day 2 </vt:lpstr>
      <vt:lpstr>Bell Work </vt:lpstr>
      <vt:lpstr>Shading a shape  </vt:lpstr>
      <vt:lpstr>Studio Time </vt:lpstr>
      <vt:lpstr>Day 3 Bell Work         1/28/14  </vt:lpstr>
      <vt:lpstr>Studio Time </vt:lpstr>
      <vt:lpstr>“Walk to Remember” </vt:lpstr>
      <vt:lpstr>Exit Pass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B Day 1, Project 1</dc:title>
  <dc:creator>Erica Lyon</dc:creator>
  <cp:lastModifiedBy>Erica Lyon</cp:lastModifiedBy>
  <cp:revision>24</cp:revision>
  <dcterms:created xsi:type="dcterms:W3CDTF">2011-01-17T18:45:27Z</dcterms:created>
  <dcterms:modified xsi:type="dcterms:W3CDTF">2014-01-28T23:18:52Z</dcterms:modified>
</cp:coreProperties>
</file>