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63" r:id="rId4"/>
    <p:sldId id="264" r:id="rId5"/>
    <p:sldId id="262" r:id="rId6"/>
    <p:sldId id="267" r:id="rId7"/>
    <p:sldId id="268" r:id="rId8"/>
    <p:sldId id="258" r:id="rId9"/>
    <p:sldId id="259" r:id="rId10"/>
    <p:sldId id="260" r:id="rId11"/>
    <p:sldId id="261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A12B9-3222-47B1-B93E-05BAB33DE18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28E05-FE73-4217-B928-B688601E5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8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372C4E2-6EC3-462B-905D-8E2EF60424B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0E916B-91E0-495B-AE44-65F0267CD8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ffingtonpost.com/dan-goleman/what-helps-kids-focus-better----and-why-they-need-help_b_398214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ffingtonpost.com/dan-goleman/what-every-teenager-needs_b_4274664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orethansound.net/2012/05/17/better-parents-better-spouses-better-people/#.UtAgRI3U6M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Intense emotions.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b="1" dirty="0" smtClean="0">
                <a:hlinkClick r:id="rId2"/>
              </a:rPr>
              <a:t>Life quickens</a:t>
            </a:r>
            <a:r>
              <a:rPr lang="en-US" sz="5400" b="1" dirty="0" smtClean="0"/>
              <a:t>, becoming more vital. While this can mean moodiness and over-reactivity, this intensity creates immense energy and a zest for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Creativity and curiosity.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b="1" dirty="0" smtClean="0"/>
              <a:t>This openness to the new combines with the teenager's acquisition of reasoning, abstract thinking and a creative bent. While this can sometimes lead to a crisis in identity or lack of direction, the upside can be out-of-the-box innovative thinking and creative exploration of life's possibilities.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Time 1.28.2015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Learn about acrylics at the back table</a:t>
            </a:r>
          </a:p>
          <a:p>
            <a:pPr lvl="1"/>
            <a:r>
              <a:rPr lang="en-US" sz="3200" b="1" dirty="0" smtClean="0"/>
              <a:t>Mixing paint and using water, what surfaces are good to paint on</a:t>
            </a:r>
          </a:p>
          <a:p>
            <a:r>
              <a:rPr lang="en-US" sz="3200" b="1" dirty="0" smtClean="0"/>
              <a:t>Work on Project #3 it is DUE next Thursday!</a:t>
            </a:r>
          </a:p>
          <a:p>
            <a:endParaRPr lang="en-US" sz="3200" b="1" dirty="0"/>
          </a:p>
          <a:p>
            <a:r>
              <a:rPr lang="en-US" sz="3200" b="1" dirty="0" smtClean="0"/>
              <a:t>AP – work on your concentration, when you are done with a piece, take a picture of it and fill in one of your squares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6089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1.28.2015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1) What is one thing you learned about the brain?</a:t>
            </a:r>
          </a:p>
          <a:p>
            <a:r>
              <a:rPr lang="en-US" sz="4400" b="1" dirty="0" smtClean="0"/>
              <a:t>2) Artists need to know a lot about different things, why do you think that is? </a:t>
            </a:r>
          </a:p>
          <a:p>
            <a:r>
              <a:rPr lang="en-US" sz="4400" b="1" dirty="0" smtClean="0"/>
              <a:t>3) When is project #3 due?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578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1.28.2015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1) What are some assumptions that are made about teenagers?</a:t>
            </a:r>
          </a:p>
          <a:p>
            <a:r>
              <a:rPr lang="en-US" sz="3600" b="1" dirty="0" smtClean="0"/>
              <a:t>2) Why do you think people make these assumptions?</a:t>
            </a:r>
          </a:p>
          <a:p>
            <a:r>
              <a:rPr lang="en-US" sz="3600" b="1" dirty="0" smtClean="0"/>
              <a:t>3) What do you already know about the human brain?</a:t>
            </a:r>
          </a:p>
          <a:p>
            <a:r>
              <a:rPr lang="en-US" sz="3600" b="1" dirty="0" smtClean="0"/>
              <a:t>4) When is your brain fully developed?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1.28.2015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Bell Work</a:t>
            </a:r>
          </a:p>
          <a:p>
            <a:r>
              <a:rPr lang="en-US" sz="3600" b="1" dirty="0" smtClean="0"/>
              <a:t>Agenda</a:t>
            </a:r>
          </a:p>
          <a:p>
            <a:r>
              <a:rPr lang="en-US" sz="3600" b="1" dirty="0" smtClean="0"/>
              <a:t>Review Bell Work</a:t>
            </a:r>
          </a:p>
          <a:p>
            <a:r>
              <a:rPr lang="en-US" sz="3600" b="1" dirty="0" smtClean="0"/>
              <a:t>Some facts about the teenage brain</a:t>
            </a:r>
          </a:p>
          <a:p>
            <a:r>
              <a:rPr lang="en-US" sz="3600" b="1" dirty="0" smtClean="0"/>
              <a:t>So why would we learn about the teenage brain in art class?</a:t>
            </a:r>
          </a:p>
          <a:p>
            <a:r>
              <a:rPr lang="en-US" sz="3600" b="1" dirty="0" smtClean="0"/>
              <a:t>Exit Pass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as a Group - Share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1) What are some assumptions that are made about teenagers?</a:t>
            </a:r>
          </a:p>
          <a:p>
            <a:r>
              <a:rPr lang="en-US" sz="3600" b="1" dirty="0" smtClean="0"/>
              <a:t>2) Why do you think people make these assumptions?</a:t>
            </a:r>
          </a:p>
          <a:p>
            <a:r>
              <a:rPr lang="en-US" sz="3600" b="1" dirty="0" smtClean="0"/>
              <a:t>3) What do you already know about the human brain?</a:t>
            </a:r>
          </a:p>
          <a:p>
            <a:r>
              <a:rPr lang="en-US" sz="3600" b="1" dirty="0" smtClean="0"/>
              <a:t>4) When is your brain fully developed?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9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Brain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00200"/>
            <a:ext cx="4876800" cy="4876800"/>
          </a:xfrm>
        </p:spPr>
      </p:pic>
    </p:spTree>
    <p:extLst>
      <p:ext uri="{BB962C8B-B14F-4D97-AF65-F5344CB8AC3E}">
        <p14:creationId xmlns:p14="http://schemas.microsoft.com/office/powerpoint/2010/main" val="349319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Brainstorm: The Power and Purpose of the Teenage Brain By Daniel J. Siegel, MD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600200"/>
            <a:ext cx="3429000" cy="4888149"/>
          </a:xfrm>
        </p:spPr>
      </p:pic>
    </p:spTree>
    <p:extLst>
      <p:ext uri="{BB962C8B-B14F-4D97-AF65-F5344CB8AC3E}">
        <p14:creationId xmlns:p14="http://schemas.microsoft.com/office/powerpoint/2010/main" val="3421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Taking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378630"/>
            <a:ext cx="4617720" cy="329837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449728"/>
            <a:ext cx="3108960" cy="1889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199"/>
            <a:ext cx="2743200" cy="177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search for the new and novel.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b="1" dirty="0" smtClean="0"/>
              <a:t>This byproduct of an increased power in the brain's reward circuitry creates a natural urge to explore the world, to try new things and ways of being. While the downside can be taking </a:t>
            </a:r>
            <a:r>
              <a:rPr lang="en-US" sz="3600" b="1" dirty="0" smtClean="0">
                <a:hlinkClick r:id="rId2"/>
              </a:rPr>
              <a:t>dangerous and impulsive risks</a:t>
            </a:r>
            <a:r>
              <a:rPr lang="en-US" sz="3600" b="1" dirty="0" smtClean="0"/>
              <a:t>, the upside is being open to change and a sense of adventure.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need for social connection.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4000" b="1" dirty="0" smtClean="0"/>
              <a:t>The teen years are marked by the </a:t>
            </a:r>
            <a:r>
              <a:rPr lang="en-US" sz="4000" b="1" dirty="0" smtClean="0">
                <a:hlinkClick r:id="rId2"/>
              </a:rPr>
              <a:t>importance of friendships</a:t>
            </a:r>
            <a:r>
              <a:rPr lang="en-US" sz="4000" b="1" dirty="0" smtClean="0"/>
              <a:t>. If teens become too isolated from the adults in their lives, this can increase risky behavior. But the ability to make strong friendships predicts well-being and satisfaction throughout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470</TotalTime>
  <Words>444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PowerPoint Presentation</vt:lpstr>
      <vt:lpstr>Bell Work 1.28.2015</vt:lpstr>
      <vt:lpstr>Agenda 1.28.2015</vt:lpstr>
      <vt:lpstr>Talk as a Group - Share Responses</vt:lpstr>
      <vt:lpstr>Human Brain</vt:lpstr>
      <vt:lpstr>Brainstorm: The Power and Purpose of the Teenage Brain By Daniel J. Siegel, MD</vt:lpstr>
      <vt:lpstr>Risk Taking</vt:lpstr>
      <vt:lpstr>A search for the new and novel.</vt:lpstr>
      <vt:lpstr>A need for social connection.</vt:lpstr>
      <vt:lpstr>Intense emotions.</vt:lpstr>
      <vt:lpstr>Creativity and curiosity.</vt:lpstr>
      <vt:lpstr>Studio Time 1.28.2015</vt:lpstr>
      <vt:lpstr>Exit Pass 1.28.2015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3</cp:revision>
  <cp:lastPrinted>2015-01-28T14:36:03Z</cp:lastPrinted>
  <dcterms:created xsi:type="dcterms:W3CDTF">2015-01-28T14:21:49Z</dcterms:created>
  <dcterms:modified xsi:type="dcterms:W3CDTF">2015-01-28T22:11:51Z</dcterms:modified>
</cp:coreProperties>
</file>